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4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NoOutliers!$AB$1</c:f>
              <c:strCache>
                <c:ptCount val="1"/>
                <c:pt idx="0">
                  <c:v>PctHS18_24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NoOutliers!$AA$2:$AA$2550</c:f>
              <c:numCache>
                <c:formatCode>General</c:formatCode>
                <c:ptCount val="2549"/>
                <c:pt idx="0">
                  <c:v>164.9</c:v>
                </c:pt>
                <c:pt idx="1">
                  <c:v>161.30000000000001</c:v>
                </c:pt>
                <c:pt idx="2">
                  <c:v>174.7</c:v>
                </c:pt>
                <c:pt idx="3">
                  <c:v>194.8</c:v>
                </c:pt>
                <c:pt idx="4">
                  <c:v>144.4</c:v>
                </c:pt>
                <c:pt idx="5">
                  <c:v>176</c:v>
                </c:pt>
                <c:pt idx="6">
                  <c:v>175.9</c:v>
                </c:pt>
                <c:pt idx="7">
                  <c:v>183.6</c:v>
                </c:pt>
                <c:pt idx="8">
                  <c:v>190.5</c:v>
                </c:pt>
                <c:pt idx="9">
                  <c:v>121.4</c:v>
                </c:pt>
                <c:pt idx="10">
                  <c:v>172.7</c:v>
                </c:pt>
                <c:pt idx="11">
                  <c:v>188.3</c:v>
                </c:pt>
                <c:pt idx="12">
                  <c:v>171</c:v>
                </c:pt>
                <c:pt idx="13">
                  <c:v>174.2</c:v>
                </c:pt>
                <c:pt idx="14">
                  <c:v>169.9</c:v>
                </c:pt>
                <c:pt idx="15">
                  <c:v>162.80000000000001</c:v>
                </c:pt>
                <c:pt idx="16">
                  <c:v>163.30000000000001</c:v>
                </c:pt>
                <c:pt idx="17">
                  <c:v>140.80000000000001</c:v>
                </c:pt>
                <c:pt idx="18">
                  <c:v>169.4</c:v>
                </c:pt>
                <c:pt idx="19">
                  <c:v>189.7</c:v>
                </c:pt>
                <c:pt idx="20">
                  <c:v>236.7</c:v>
                </c:pt>
                <c:pt idx="21">
                  <c:v>196.3</c:v>
                </c:pt>
                <c:pt idx="22">
                  <c:v>186.2</c:v>
                </c:pt>
                <c:pt idx="23">
                  <c:v>194</c:v>
                </c:pt>
                <c:pt idx="24">
                  <c:v>226.5</c:v>
                </c:pt>
                <c:pt idx="25">
                  <c:v>217</c:v>
                </c:pt>
                <c:pt idx="26">
                  <c:v>209.9</c:v>
                </c:pt>
                <c:pt idx="27">
                  <c:v>195.1</c:v>
                </c:pt>
                <c:pt idx="28">
                  <c:v>212.1</c:v>
                </c:pt>
                <c:pt idx="29">
                  <c:v>184.1</c:v>
                </c:pt>
                <c:pt idx="30">
                  <c:v>153</c:v>
                </c:pt>
                <c:pt idx="31">
                  <c:v>206.7</c:v>
                </c:pt>
                <c:pt idx="32">
                  <c:v>194.2</c:v>
                </c:pt>
                <c:pt idx="33">
                  <c:v>178.2</c:v>
                </c:pt>
                <c:pt idx="34">
                  <c:v>205.4</c:v>
                </c:pt>
                <c:pt idx="35">
                  <c:v>218.4</c:v>
                </c:pt>
                <c:pt idx="36">
                  <c:v>226.9</c:v>
                </c:pt>
                <c:pt idx="37">
                  <c:v>240.1</c:v>
                </c:pt>
                <c:pt idx="38">
                  <c:v>234.8</c:v>
                </c:pt>
                <c:pt idx="39">
                  <c:v>188.8</c:v>
                </c:pt>
                <c:pt idx="40">
                  <c:v>184.6</c:v>
                </c:pt>
                <c:pt idx="41">
                  <c:v>210</c:v>
                </c:pt>
                <c:pt idx="42">
                  <c:v>198.4</c:v>
                </c:pt>
                <c:pt idx="43">
                  <c:v>240.8</c:v>
                </c:pt>
                <c:pt idx="44">
                  <c:v>155.9</c:v>
                </c:pt>
                <c:pt idx="45">
                  <c:v>190.7</c:v>
                </c:pt>
                <c:pt idx="46">
                  <c:v>209.7</c:v>
                </c:pt>
                <c:pt idx="47">
                  <c:v>199.8</c:v>
                </c:pt>
                <c:pt idx="48">
                  <c:v>184.4</c:v>
                </c:pt>
                <c:pt idx="49">
                  <c:v>139.80000000000001</c:v>
                </c:pt>
                <c:pt idx="50">
                  <c:v>213.3</c:v>
                </c:pt>
                <c:pt idx="51">
                  <c:v>176.8</c:v>
                </c:pt>
                <c:pt idx="52">
                  <c:v>169.8</c:v>
                </c:pt>
                <c:pt idx="53">
                  <c:v>171.5</c:v>
                </c:pt>
                <c:pt idx="54">
                  <c:v>198.2</c:v>
                </c:pt>
                <c:pt idx="55">
                  <c:v>168.6</c:v>
                </c:pt>
                <c:pt idx="56">
                  <c:v>214.7</c:v>
                </c:pt>
                <c:pt idx="57">
                  <c:v>204</c:v>
                </c:pt>
                <c:pt idx="58">
                  <c:v>170.4</c:v>
                </c:pt>
                <c:pt idx="59">
                  <c:v>172.2</c:v>
                </c:pt>
                <c:pt idx="60">
                  <c:v>168.1</c:v>
                </c:pt>
                <c:pt idx="61">
                  <c:v>199.1</c:v>
                </c:pt>
                <c:pt idx="62">
                  <c:v>189.5</c:v>
                </c:pt>
                <c:pt idx="63">
                  <c:v>183.8</c:v>
                </c:pt>
                <c:pt idx="64">
                  <c:v>259.5</c:v>
                </c:pt>
                <c:pt idx="65">
                  <c:v>202.6</c:v>
                </c:pt>
                <c:pt idx="66">
                  <c:v>185.8</c:v>
                </c:pt>
                <c:pt idx="67">
                  <c:v>185.5</c:v>
                </c:pt>
                <c:pt idx="68">
                  <c:v>235.4</c:v>
                </c:pt>
                <c:pt idx="69">
                  <c:v>206</c:v>
                </c:pt>
                <c:pt idx="70">
                  <c:v>217.5</c:v>
                </c:pt>
                <c:pt idx="71">
                  <c:v>171.7</c:v>
                </c:pt>
                <c:pt idx="72">
                  <c:v>166.4</c:v>
                </c:pt>
                <c:pt idx="73">
                  <c:v>190.1</c:v>
                </c:pt>
                <c:pt idx="74">
                  <c:v>157.9</c:v>
                </c:pt>
                <c:pt idx="75">
                  <c:v>160.1</c:v>
                </c:pt>
                <c:pt idx="76">
                  <c:v>157.6</c:v>
                </c:pt>
                <c:pt idx="77">
                  <c:v>176.6</c:v>
                </c:pt>
                <c:pt idx="78">
                  <c:v>176.4</c:v>
                </c:pt>
                <c:pt idx="79">
                  <c:v>153.80000000000001</c:v>
                </c:pt>
                <c:pt idx="80">
                  <c:v>178.9</c:v>
                </c:pt>
                <c:pt idx="81">
                  <c:v>192.8</c:v>
                </c:pt>
                <c:pt idx="82">
                  <c:v>155.6</c:v>
                </c:pt>
                <c:pt idx="83">
                  <c:v>163.4</c:v>
                </c:pt>
                <c:pt idx="84">
                  <c:v>171.9</c:v>
                </c:pt>
                <c:pt idx="85">
                  <c:v>159.4</c:v>
                </c:pt>
                <c:pt idx="86">
                  <c:v>166.9</c:v>
                </c:pt>
                <c:pt idx="87">
                  <c:v>158.4</c:v>
                </c:pt>
                <c:pt idx="88">
                  <c:v>169.9</c:v>
                </c:pt>
                <c:pt idx="89">
                  <c:v>187.4</c:v>
                </c:pt>
                <c:pt idx="90">
                  <c:v>138.19999999999999</c:v>
                </c:pt>
                <c:pt idx="91">
                  <c:v>120.2</c:v>
                </c:pt>
                <c:pt idx="92">
                  <c:v>215</c:v>
                </c:pt>
                <c:pt idx="93">
                  <c:v>156.30000000000001</c:v>
                </c:pt>
                <c:pt idx="94">
                  <c:v>159.19999999999999</c:v>
                </c:pt>
                <c:pt idx="95">
                  <c:v>142.1</c:v>
                </c:pt>
                <c:pt idx="96">
                  <c:v>162.69999999999999</c:v>
                </c:pt>
                <c:pt idx="97">
                  <c:v>164.7</c:v>
                </c:pt>
                <c:pt idx="98">
                  <c:v>211</c:v>
                </c:pt>
                <c:pt idx="99">
                  <c:v>145.19999999999999</c:v>
                </c:pt>
                <c:pt idx="100">
                  <c:v>143.19999999999999</c:v>
                </c:pt>
                <c:pt idx="101">
                  <c:v>178.7</c:v>
                </c:pt>
                <c:pt idx="102">
                  <c:v>191.5</c:v>
                </c:pt>
                <c:pt idx="103">
                  <c:v>123.8</c:v>
                </c:pt>
                <c:pt idx="104">
                  <c:v>127.4</c:v>
                </c:pt>
                <c:pt idx="105">
                  <c:v>195.7</c:v>
                </c:pt>
                <c:pt idx="106">
                  <c:v>121.8</c:v>
                </c:pt>
                <c:pt idx="107">
                  <c:v>132.6</c:v>
                </c:pt>
                <c:pt idx="108">
                  <c:v>166</c:v>
                </c:pt>
                <c:pt idx="109">
                  <c:v>188.4</c:v>
                </c:pt>
                <c:pt idx="110">
                  <c:v>193.5</c:v>
                </c:pt>
                <c:pt idx="111">
                  <c:v>182.6</c:v>
                </c:pt>
                <c:pt idx="112">
                  <c:v>168.8</c:v>
                </c:pt>
                <c:pt idx="113">
                  <c:v>162.80000000000001</c:v>
                </c:pt>
                <c:pt idx="114">
                  <c:v>181.6</c:v>
                </c:pt>
                <c:pt idx="115">
                  <c:v>155</c:v>
                </c:pt>
                <c:pt idx="116">
                  <c:v>163.19999999999999</c:v>
                </c:pt>
                <c:pt idx="117">
                  <c:v>173.1</c:v>
                </c:pt>
                <c:pt idx="118">
                  <c:v>172.2</c:v>
                </c:pt>
                <c:pt idx="119">
                  <c:v>177.6</c:v>
                </c:pt>
                <c:pt idx="120">
                  <c:v>171.9</c:v>
                </c:pt>
                <c:pt idx="121">
                  <c:v>179.5</c:v>
                </c:pt>
                <c:pt idx="122">
                  <c:v>171.6</c:v>
                </c:pt>
                <c:pt idx="123">
                  <c:v>193.1</c:v>
                </c:pt>
                <c:pt idx="124">
                  <c:v>189.6</c:v>
                </c:pt>
                <c:pt idx="125">
                  <c:v>193.5</c:v>
                </c:pt>
                <c:pt idx="126">
                  <c:v>152.6</c:v>
                </c:pt>
                <c:pt idx="127">
                  <c:v>145.1</c:v>
                </c:pt>
                <c:pt idx="128">
                  <c:v>160.30000000000001</c:v>
                </c:pt>
                <c:pt idx="129">
                  <c:v>150.30000000000001</c:v>
                </c:pt>
                <c:pt idx="130">
                  <c:v>159.1</c:v>
                </c:pt>
                <c:pt idx="131">
                  <c:v>194.8</c:v>
                </c:pt>
                <c:pt idx="132">
                  <c:v>153.30000000000001</c:v>
                </c:pt>
                <c:pt idx="133">
                  <c:v>176.4</c:v>
                </c:pt>
                <c:pt idx="134">
                  <c:v>155.6</c:v>
                </c:pt>
                <c:pt idx="135">
                  <c:v>175.1</c:v>
                </c:pt>
                <c:pt idx="136">
                  <c:v>164.5</c:v>
                </c:pt>
                <c:pt idx="137">
                  <c:v>146.5</c:v>
                </c:pt>
                <c:pt idx="138">
                  <c:v>139.9</c:v>
                </c:pt>
                <c:pt idx="139">
                  <c:v>143.80000000000001</c:v>
                </c:pt>
                <c:pt idx="140">
                  <c:v>150.80000000000001</c:v>
                </c:pt>
                <c:pt idx="141">
                  <c:v>170.8</c:v>
                </c:pt>
                <c:pt idx="142">
                  <c:v>159.4</c:v>
                </c:pt>
                <c:pt idx="143">
                  <c:v>142.80000000000001</c:v>
                </c:pt>
                <c:pt idx="144">
                  <c:v>166.3</c:v>
                </c:pt>
                <c:pt idx="145">
                  <c:v>166.2</c:v>
                </c:pt>
                <c:pt idx="146">
                  <c:v>114.5</c:v>
                </c:pt>
                <c:pt idx="147">
                  <c:v>181.8</c:v>
                </c:pt>
                <c:pt idx="148">
                  <c:v>137.69999999999999</c:v>
                </c:pt>
                <c:pt idx="149">
                  <c:v>161.1</c:v>
                </c:pt>
                <c:pt idx="150">
                  <c:v>190.6</c:v>
                </c:pt>
                <c:pt idx="151">
                  <c:v>155.5</c:v>
                </c:pt>
                <c:pt idx="152">
                  <c:v>163.5</c:v>
                </c:pt>
                <c:pt idx="153">
                  <c:v>136.69999999999999</c:v>
                </c:pt>
                <c:pt idx="154">
                  <c:v>126.1</c:v>
                </c:pt>
                <c:pt idx="155">
                  <c:v>190.3</c:v>
                </c:pt>
                <c:pt idx="156">
                  <c:v>167.8</c:v>
                </c:pt>
                <c:pt idx="157">
                  <c:v>135.19999999999999</c:v>
                </c:pt>
                <c:pt idx="158">
                  <c:v>164.3</c:v>
                </c:pt>
                <c:pt idx="159">
                  <c:v>151.6</c:v>
                </c:pt>
                <c:pt idx="160">
                  <c:v>163.1</c:v>
                </c:pt>
                <c:pt idx="161">
                  <c:v>176.1</c:v>
                </c:pt>
                <c:pt idx="162">
                  <c:v>177.2</c:v>
                </c:pt>
                <c:pt idx="163">
                  <c:v>163.6</c:v>
                </c:pt>
                <c:pt idx="164">
                  <c:v>167.9</c:v>
                </c:pt>
                <c:pt idx="165">
                  <c:v>173.2</c:v>
                </c:pt>
                <c:pt idx="166">
                  <c:v>183.8</c:v>
                </c:pt>
                <c:pt idx="167">
                  <c:v>194.2</c:v>
                </c:pt>
                <c:pt idx="168">
                  <c:v>111.3</c:v>
                </c:pt>
                <c:pt idx="169">
                  <c:v>200.6</c:v>
                </c:pt>
                <c:pt idx="170">
                  <c:v>149</c:v>
                </c:pt>
                <c:pt idx="171">
                  <c:v>180.3</c:v>
                </c:pt>
                <c:pt idx="172">
                  <c:v>195.7</c:v>
                </c:pt>
                <c:pt idx="173">
                  <c:v>187.4</c:v>
                </c:pt>
                <c:pt idx="174">
                  <c:v>190.6</c:v>
                </c:pt>
                <c:pt idx="175">
                  <c:v>224.2</c:v>
                </c:pt>
                <c:pt idx="176">
                  <c:v>191</c:v>
                </c:pt>
                <c:pt idx="177">
                  <c:v>189.8</c:v>
                </c:pt>
                <c:pt idx="178">
                  <c:v>169.8</c:v>
                </c:pt>
                <c:pt idx="179">
                  <c:v>157.1</c:v>
                </c:pt>
                <c:pt idx="180">
                  <c:v>213.7</c:v>
                </c:pt>
                <c:pt idx="181">
                  <c:v>206.9</c:v>
                </c:pt>
                <c:pt idx="182">
                  <c:v>153.30000000000001</c:v>
                </c:pt>
                <c:pt idx="183">
                  <c:v>194.3</c:v>
                </c:pt>
                <c:pt idx="184">
                  <c:v>201.4</c:v>
                </c:pt>
                <c:pt idx="185">
                  <c:v>227.1</c:v>
                </c:pt>
                <c:pt idx="186">
                  <c:v>190.5</c:v>
                </c:pt>
                <c:pt idx="187">
                  <c:v>177.3</c:v>
                </c:pt>
                <c:pt idx="188">
                  <c:v>199.2</c:v>
                </c:pt>
                <c:pt idx="189">
                  <c:v>178.3</c:v>
                </c:pt>
                <c:pt idx="190">
                  <c:v>175.1</c:v>
                </c:pt>
                <c:pt idx="191">
                  <c:v>188.8</c:v>
                </c:pt>
                <c:pt idx="192">
                  <c:v>172.1</c:v>
                </c:pt>
                <c:pt idx="193">
                  <c:v>150.1</c:v>
                </c:pt>
                <c:pt idx="194">
                  <c:v>185.8</c:v>
                </c:pt>
                <c:pt idx="195">
                  <c:v>149.6</c:v>
                </c:pt>
                <c:pt idx="196">
                  <c:v>176.2</c:v>
                </c:pt>
                <c:pt idx="197">
                  <c:v>155.9</c:v>
                </c:pt>
                <c:pt idx="198">
                  <c:v>159.19999999999999</c:v>
                </c:pt>
                <c:pt idx="199">
                  <c:v>156.1</c:v>
                </c:pt>
                <c:pt idx="200">
                  <c:v>212</c:v>
                </c:pt>
                <c:pt idx="201">
                  <c:v>196.1</c:v>
                </c:pt>
                <c:pt idx="202">
                  <c:v>171.4</c:v>
                </c:pt>
                <c:pt idx="203">
                  <c:v>202.4</c:v>
                </c:pt>
                <c:pt idx="204">
                  <c:v>181.8</c:v>
                </c:pt>
                <c:pt idx="205">
                  <c:v>172.5</c:v>
                </c:pt>
                <c:pt idx="206">
                  <c:v>175.6</c:v>
                </c:pt>
                <c:pt idx="207">
                  <c:v>182.2</c:v>
                </c:pt>
                <c:pt idx="208">
                  <c:v>208.1</c:v>
                </c:pt>
                <c:pt idx="209">
                  <c:v>202.5</c:v>
                </c:pt>
                <c:pt idx="210">
                  <c:v>176.7</c:v>
                </c:pt>
                <c:pt idx="211">
                  <c:v>179.9</c:v>
                </c:pt>
                <c:pt idx="212">
                  <c:v>223.4</c:v>
                </c:pt>
                <c:pt idx="213">
                  <c:v>175.9</c:v>
                </c:pt>
                <c:pt idx="214">
                  <c:v>152.30000000000001</c:v>
                </c:pt>
                <c:pt idx="215">
                  <c:v>135.4</c:v>
                </c:pt>
                <c:pt idx="216">
                  <c:v>226.6</c:v>
                </c:pt>
                <c:pt idx="217">
                  <c:v>240.8</c:v>
                </c:pt>
                <c:pt idx="218">
                  <c:v>182.2</c:v>
                </c:pt>
                <c:pt idx="219">
                  <c:v>159.30000000000001</c:v>
                </c:pt>
                <c:pt idx="220">
                  <c:v>207.4</c:v>
                </c:pt>
                <c:pt idx="221">
                  <c:v>150.5</c:v>
                </c:pt>
                <c:pt idx="222">
                  <c:v>244.9</c:v>
                </c:pt>
                <c:pt idx="223">
                  <c:v>194.5</c:v>
                </c:pt>
                <c:pt idx="224">
                  <c:v>155.19999999999999</c:v>
                </c:pt>
                <c:pt idx="225">
                  <c:v>191.9</c:v>
                </c:pt>
                <c:pt idx="226">
                  <c:v>193.6</c:v>
                </c:pt>
                <c:pt idx="227">
                  <c:v>159.19999999999999</c:v>
                </c:pt>
                <c:pt idx="228">
                  <c:v>193.1</c:v>
                </c:pt>
                <c:pt idx="229">
                  <c:v>200.2</c:v>
                </c:pt>
                <c:pt idx="230">
                  <c:v>201.2</c:v>
                </c:pt>
                <c:pt idx="231">
                  <c:v>186.6</c:v>
                </c:pt>
                <c:pt idx="232">
                  <c:v>176.1</c:v>
                </c:pt>
                <c:pt idx="233">
                  <c:v>199.3</c:v>
                </c:pt>
                <c:pt idx="234">
                  <c:v>168.1</c:v>
                </c:pt>
                <c:pt idx="235">
                  <c:v>210.5</c:v>
                </c:pt>
                <c:pt idx="236">
                  <c:v>135.69999999999999</c:v>
                </c:pt>
                <c:pt idx="237">
                  <c:v>188.3</c:v>
                </c:pt>
                <c:pt idx="238">
                  <c:v>163.9</c:v>
                </c:pt>
                <c:pt idx="239">
                  <c:v>154.69999999999999</c:v>
                </c:pt>
                <c:pt idx="240">
                  <c:v>181.3</c:v>
                </c:pt>
                <c:pt idx="241">
                  <c:v>178.2</c:v>
                </c:pt>
                <c:pt idx="242">
                  <c:v>194.4</c:v>
                </c:pt>
                <c:pt idx="243">
                  <c:v>184.1</c:v>
                </c:pt>
                <c:pt idx="244">
                  <c:v>157.4</c:v>
                </c:pt>
                <c:pt idx="245">
                  <c:v>161.1</c:v>
                </c:pt>
                <c:pt idx="246">
                  <c:v>163.5</c:v>
                </c:pt>
                <c:pt idx="247">
                  <c:v>115</c:v>
                </c:pt>
                <c:pt idx="248">
                  <c:v>173.1</c:v>
                </c:pt>
                <c:pt idx="249">
                  <c:v>194.6</c:v>
                </c:pt>
                <c:pt idx="250">
                  <c:v>143.5</c:v>
                </c:pt>
                <c:pt idx="251">
                  <c:v>154.9</c:v>
                </c:pt>
                <c:pt idx="252">
                  <c:v>170.7</c:v>
                </c:pt>
                <c:pt idx="253">
                  <c:v>203.8</c:v>
                </c:pt>
                <c:pt idx="254">
                  <c:v>149.1</c:v>
                </c:pt>
                <c:pt idx="255">
                  <c:v>178.6</c:v>
                </c:pt>
                <c:pt idx="256">
                  <c:v>178.5</c:v>
                </c:pt>
                <c:pt idx="257">
                  <c:v>178.6</c:v>
                </c:pt>
                <c:pt idx="258">
                  <c:v>168</c:v>
                </c:pt>
                <c:pt idx="259">
                  <c:v>192.1</c:v>
                </c:pt>
                <c:pt idx="260">
                  <c:v>196.5</c:v>
                </c:pt>
                <c:pt idx="261">
                  <c:v>195.2</c:v>
                </c:pt>
                <c:pt idx="262">
                  <c:v>151.80000000000001</c:v>
                </c:pt>
                <c:pt idx="263">
                  <c:v>168.3</c:v>
                </c:pt>
                <c:pt idx="264">
                  <c:v>187.5</c:v>
                </c:pt>
                <c:pt idx="265">
                  <c:v>155.4</c:v>
                </c:pt>
                <c:pt idx="266">
                  <c:v>181.6</c:v>
                </c:pt>
                <c:pt idx="267">
                  <c:v>165.5</c:v>
                </c:pt>
                <c:pt idx="268">
                  <c:v>173</c:v>
                </c:pt>
                <c:pt idx="269">
                  <c:v>167.6</c:v>
                </c:pt>
                <c:pt idx="270">
                  <c:v>180.1</c:v>
                </c:pt>
                <c:pt idx="271">
                  <c:v>193.8</c:v>
                </c:pt>
                <c:pt idx="272">
                  <c:v>171</c:v>
                </c:pt>
                <c:pt idx="273">
                  <c:v>200.7</c:v>
                </c:pt>
                <c:pt idx="274">
                  <c:v>160.19999999999999</c:v>
                </c:pt>
                <c:pt idx="275">
                  <c:v>113.5</c:v>
                </c:pt>
                <c:pt idx="276">
                  <c:v>213.1</c:v>
                </c:pt>
                <c:pt idx="277">
                  <c:v>186.7</c:v>
                </c:pt>
                <c:pt idx="278">
                  <c:v>132.5</c:v>
                </c:pt>
                <c:pt idx="279">
                  <c:v>177.6</c:v>
                </c:pt>
                <c:pt idx="280">
                  <c:v>162.69999999999999</c:v>
                </c:pt>
                <c:pt idx="281">
                  <c:v>175.3</c:v>
                </c:pt>
                <c:pt idx="282">
                  <c:v>160.30000000000001</c:v>
                </c:pt>
                <c:pt idx="283">
                  <c:v>180</c:v>
                </c:pt>
                <c:pt idx="284">
                  <c:v>168.7</c:v>
                </c:pt>
                <c:pt idx="285">
                  <c:v>190.2</c:v>
                </c:pt>
                <c:pt idx="286">
                  <c:v>177.2</c:v>
                </c:pt>
                <c:pt idx="287">
                  <c:v>185</c:v>
                </c:pt>
                <c:pt idx="288">
                  <c:v>154.4</c:v>
                </c:pt>
                <c:pt idx="289">
                  <c:v>190.2</c:v>
                </c:pt>
                <c:pt idx="290">
                  <c:v>182.8</c:v>
                </c:pt>
                <c:pt idx="291">
                  <c:v>184.5</c:v>
                </c:pt>
                <c:pt idx="292">
                  <c:v>207.6</c:v>
                </c:pt>
                <c:pt idx="293">
                  <c:v>189.2</c:v>
                </c:pt>
                <c:pt idx="294">
                  <c:v>197</c:v>
                </c:pt>
                <c:pt idx="295">
                  <c:v>153.30000000000001</c:v>
                </c:pt>
                <c:pt idx="296">
                  <c:v>177</c:v>
                </c:pt>
                <c:pt idx="297">
                  <c:v>171.1</c:v>
                </c:pt>
                <c:pt idx="298">
                  <c:v>199.5</c:v>
                </c:pt>
                <c:pt idx="299">
                  <c:v>194.7</c:v>
                </c:pt>
                <c:pt idx="300">
                  <c:v>142.19999999999999</c:v>
                </c:pt>
                <c:pt idx="301">
                  <c:v>171.8</c:v>
                </c:pt>
                <c:pt idx="302">
                  <c:v>201.8</c:v>
                </c:pt>
                <c:pt idx="303">
                  <c:v>175.3</c:v>
                </c:pt>
                <c:pt idx="304">
                  <c:v>189.5</c:v>
                </c:pt>
                <c:pt idx="305">
                  <c:v>178.9</c:v>
                </c:pt>
                <c:pt idx="306">
                  <c:v>170.6</c:v>
                </c:pt>
                <c:pt idx="307">
                  <c:v>213.7</c:v>
                </c:pt>
                <c:pt idx="308">
                  <c:v>184.9</c:v>
                </c:pt>
                <c:pt idx="309">
                  <c:v>181.9</c:v>
                </c:pt>
                <c:pt idx="310">
                  <c:v>188.2</c:v>
                </c:pt>
                <c:pt idx="311">
                  <c:v>199.2</c:v>
                </c:pt>
                <c:pt idx="312">
                  <c:v>164.1</c:v>
                </c:pt>
                <c:pt idx="313">
                  <c:v>167.9</c:v>
                </c:pt>
                <c:pt idx="314">
                  <c:v>189.3</c:v>
                </c:pt>
                <c:pt idx="315">
                  <c:v>155.30000000000001</c:v>
                </c:pt>
                <c:pt idx="316">
                  <c:v>182.1</c:v>
                </c:pt>
                <c:pt idx="317">
                  <c:v>171.5</c:v>
                </c:pt>
                <c:pt idx="318">
                  <c:v>181.4</c:v>
                </c:pt>
                <c:pt idx="319">
                  <c:v>160.69999999999999</c:v>
                </c:pt>
                <c:pt idx="320">
                  <c:v>164.8</c:v>
                </c:pt>
                <c:pt idx="321">
                  <c:v>164.5</c:v>
                </c:pt>
                <c:pt idx="322">
                  <c:v>180.9</c:v>
                </c:pt>
                <c:pt idx="323">
                  <c:v>183.4</c:v>
                </c:pt>
                <c:pt idx="324">
                  <c:v>181.6</c:v>
                </c:pt>
                <c:pt idx="325">
                  <c:v>187.3</c:v>
                </c:pt>
                <c:pt idx="326">
                  <c:v>150.9</c:v>
                </c:pt>
                <c:pt idx="327">
                  <c:v>177</c:v>
                </c:pt>
                <c:pt idx="328">
                  <c:v>172</c:v>
                </c:pt>
                <c:pt idx="329">
                  <c:v>174.2</c:v>
                </c:pt>
                <c:pt idx="330">
                  <c:v>170.1</c:v>
                </c:pt>
                <c:pt idx="331">
                  <c:v>177.1</c:v>
                </c:pt>
                <c:pt idx="332">
                  <c:v>162.9</c:v>
                </c:pt>
                <c:pt idx="333">
                  <c:v>173.6</c:v>
                </c:pt>
                <c:pt idx="334">
                  <c:v>184.2</c:v>
                </c:pt>
                <c:pt idx="335">
                  <c:v>205</c:v>
                </c:pt>
                <c:pt idx="336">
                  <c:v>181</c:v>
                </c:pt>
                <c:pt idx="337">
                  <c:v>177.2</c:v>
                </c:pt>
                <c:pt idx="338">
                  <c:v>184.9</c:v>
                </c:pt>
                <c:pt idx="339">
                  <c:v>205.2</c:v>
                </c:pt>
                <c:pt idx="340">
                  <c:v>182.2</c:v>
                </c:pt>
                <c:pt idx="341">
                  <c:v>194</c:v>
                </c:pt>
                <c:pt idx="342">
                  <c:v>165.7</c:v>
                </c:pt>
                <c:pt idx="343">
                  <c:v>181.8</c:v>
                </c:pt>
                <c:pt idx="344">
                  <c:v>161.4</c:v>
                </c:pt>
                <c:pt idx="345">
                  <c:v>143.69999999999999</c:v>
                </c:pt>
                <c:pt idx="346">
                  <c:v>180.9</c:v>
                </c:pt>
                <c:pt idx="347">
                  <c:v>153.30000000000001</c:v>
                </c:pt>
                <c:pt idx="348">
                  <c:v>160.30000000000001</c:v>
                </c:pt>
                <c:pt idx="349">
                  <c:v>189</c:v>
                </c:pt>
                <c:pt idx="350">
                  <c:v>164</c:v>
                </c:pt>
                <c:pt idx="351">
                  <c:v>179.9</c:v>
                </c:pt>
                <c:pt idx="352">
                  <c:v>157.30000000000001</c:v>
                </c:pt>
                <c:pt idx="353">
                  <c:v>151.30000000000001</c:v>
                </c:pt>
                <c:pt idx="354">
                  <c:v>203.9</c:v>
                </c:pt>
                <c:pt idx="355">
                  <c:v>169.8</c:v>
                </c:pt>
                <c:pt idx="356">
                  <c:v>171.8</c:v>
                </c:pt>
                <c:pt idx="357">
                  <c:v>156.1</c:v>
                </c:pt>
                <c:pt idx="358">
                  <c:v>177.5</c:v>
                </c:pt>
                <c:pt idx="359">
                  <c:v>205.3</c:v>
                </c:pt>
                <c:pt idx="360">
                  <c:v>193</c:v>
                </c:pt>
                <c:pt idx="361">
                  <c:v>194.3</c:v>
                </c:pt>
                <c:pt idx="362">
                  <c:v>189.8</c:v>
                </c:pt>
                <c:pt idx="363">
                  <c:v>183.6</c:v>
                </c:pt>
                <c:pt idx="364">
                  <c:v>189.6</c:v>
                </c:pt>
                <c:pt idx="365">
                  <c:v>184.5</c:v>
                </c:pt>
                <c:pt idx="366">
                  <c:v>198.1</c:v>
                </c:pt>
                <c:pt idx="367">
                  <c:v>215.3</c:v>
                </c:pt>
                <c:pt idx="368">
                  <c:v>137</c:v>
                </c:pt>
                <c:pt idx="369">
                  <c:v>222.3</c:v>
                </c:pt>
                <c:pt idx="370">
                  <c:v>158.6</c:v>
                </c:pt>
                <c:pt idx="371">
                  <c:v>198.5</c:v>
                </c:pt>
                <c:pt idx="372">
                  <c:v>167.9</c:v>
                </c:pt>
                <c:pt idx="373">
                  <c:v>136</c:v>
                </c:pt>
                <c:pt idx="374">
                  <c:v>191.3</c:v>
                </c:pt>
                <c:pt idx="375">
                  <c:v>183.5</c:v>
                </c:pt>
                <c:pt idx="376">
                  <c:v>199.1</c:v>
                </c:pt>
                <c:pt idx="377">
                  <c:v>179.7</c:v>
                </c:pt>
                <c:pt idx="378">
                  <c:v>178.6</c:v>
                </c:pt>
                <c:pt idx="379">
                  <c:v>140</c:v>
                </c:pt>
                <c:pt idx="380">
                  <c:v>173.1</c:v>
                </c:pt>
                <c:pt idx="381">
                  <c:v>169.9</c:v>
                </c:pt>
                <c:pt idx="382">
                  <c:v>174.1</c:v>
                </c:pt>
                <c:pt idx="383">
                  <c:v>209.3</c:v>
                </c:pt>
                <c:pt idx="384">
                  <c:v>166.8</c:v>
                </c:pt>
                <c:pt idx="385">
                  <c:v>143.4</c:v>
                </c:pt>
                <c:pt idx="386">
                  <c:v>170.7</c:v>
                </c:pt>
                <c:pt idx="387">
                  <c:v>126</c:v>
                </c:pt>
                <c:pt idx="388">
                  <c:v>93.8</c:v>
                </c:pt>
                <c:pt idx="389">
                  <c:v>127.1</c:v>
                </c:pt>
                <c:pt idx="390">
                  <c:v>227.6</c:v>
                </c:pt>
                <c:pt idx="391">
                  <c:v>166.9</c:v>
                </c:pt>
                <c:pt idx="392">
                  <c:v>174.5</c:v>
                </c:pt>
                <c:pt idx="393">
                  <c:v>162.5</c:v>
                </c:pt>
                <c:pt idx="394">
                  <c:v>147.30000000000001</c:v>
                </c:pt>
                <c:pt idx="395">
                  <c:v>104.8</c:v>
                </c:pt>
                <c:pt idx="396">
                  <c:v>134.69999999999999</c:v>
                </c:pt>
                <c:pt idx="397">
                  <c:v>108.8</c:v>
                </c:pt>
                <c:pt idx="398">
                  <c:v>148.30000000000001</c:v>
                </c:pt>
                <c:pt idx="399">
                  <c:v>125.9</c:v>
                </c:pt>
                <c:pt idx="400">
                  <c:v>124.6</c:v>
                </c:pt>
                <c:pt idx="401">
                  <c:v>153.1</c:v>
                </c:pt>
                <c:pt idx="402">
                  <c:v>151.9</c:v>
                </c:pt>
                <c:pt idx="403">
                  <c:v>165.2</c:v>
                </c:pt>
                <c:pt idx="404">
                  <c:v>196.8</c:v>
                </c:pt>
                <c:pt idx="405">
                  <c:v>205.3</c:v>
                </c:pt>
                <c:pt idx="406">
                  <c:v>177</c:v>
                </c:pt>
                <c:pt idx="407">
                  <c:v>106.5</c:v>
                </c:pt>
                <c:pt idx="408">
                  <c:v>164.9</c:v>
                </c:pt>
                <c:pt idx="409">
                  <c:v>181.4</c:v>
                </c:pt>
                <c:pt idx="410">
                  <c:v>151.69999999999999</c:v>
                </c:pt>
                <c:pt idx="411">
                  <c:v>137.69999999999999</c:v>
                </c:pt>
                <c:pt idx="412">
                  <c:v>216.9</c:v>
                </c:pt>
                <c:pt idx="413">
                  <c:v>124.8</c:v>
                </c:pt>
                <c:pt idx="414">
                  <c:v>259.10000000000002</c:v>
                </c:pt>
                <c:pt idx="415">
                  <c:v>131.80000000000001</c:v>
                </c:pt>
                <c:pt idx="416">
                  <c:v>117.6</c:v>
                </c:pt>
                <c:pt idx="417">
                  <c:v>172.5</c:v>
                </c:pt>
                <c:pt idx="418">
                  <c:v>158</c:v>
                </c:pt>
                <c:pt idx="419">
                  <c:v>178.3</c:v>
                </c:pt>
                <c:pt idx="420">
                  <c:v>174.3</c:v>
                </c:pt>
                <c:pt idx="421">
                  <c:v>195.9</c:v>
                </c:pt>
                <c:pt idx="422">
                  <c:v>201.7</c:v>
                </c:pt>
                <c:pt idx="423">
                  <c:v>212.3</c:v>
                </c:pt>
                <c:pt idx="424">
                  <c:v>194.7</c:v>
                </c:pt>
                <c:pt idx="425">
                  <c:v>166.2</c:v>
                </c:pt>
                <c:pt idx="426">
                  <c:v>198.2</c:v>
                </c:pt>
                <c:pt idx="427">
                  <c:v>214</c:v>
                </c:pt>
                <c:pt idx="428">
                  <c:v>202.4</c:v>
                </c:pt>
                <c:pt idx="429">
                  <c:v>167.6</c:v>
                </c:pt>
                <c:pt idx="430">
                  <c:v>170.4</c:v>
                </c:pt>
                <c:pt idx="431">
                  <c:v>137.6</c:v>
                </c:pt>
                <c:pt idx="432">
                  <c:v>228.7</c:v>
                </c:pt>
                <c:pt idx="433">
                  <c:v>188.5</c:v>
                </c:pt>
                <c:pt idx="434">
                  <c:v>163.4</c:v>
                </c:pt>
                <c:pt idx="435">
                  <c:v>210</c:v>
                </c:pt>
                <c:pt idx="436">
                  <c:v>167.2</c:v>
                </c:pt>
                <c:pt idx="437">
                  <c:v>191</c:v>
                </c:pt>
                <c:pt idx="438">
                  <c:v>195.3</c:v>
                </c:pt>
                <c:pt idx="439">
                  <c:v>230.9</c:v>
                </c:pt>
                <c:pt idx="440">
                  <c:v>250</c:v>
                </c:pt>
                <c:pt idx="441">
                  <c:v>194</c:v>
                </c:pt>
                <c:pt idx="442">
                  <c:v>186.9</c:v>
                </c:pt>
                <c:pt idx="443">
                  <c:v>190.6</c:v>
                </c:pt>
                <c:pt idx="444">
                  <c:v>174</c:v>
                </c:pt>
                <c:pt idx="445">
                  <c:v>201.6</c:v>
                </c:pt>
                <c:pt idx="446">
                  <c:v>175</c:v>
                </c:pt>
                <c:pt idx="447">
                  <c:v>196.4</c:v>
                </c:pt>
                <c:pt idx="448">
                  <c:v>190.5</c:v>
                </c:pt>
                <c:pt idx="449">
                  <c:v>194.5</c:v>
                </c:pt>
                <c:pt idx="450">
                  <c:v>185</c:v>
                </c:pt>
                <c:pt idx="451">
                  <c:v>200.3</c:v>
                </c:pt>
                <c:pt idx="452">
                  <c:v>190.8</c:v>
                </c:pt>
                <c:pt idx="453">
                  <c:v>220.6</c:v>
                </c:pt>
                <c:pt idx="454">
                  <c:v>170.1</c:v>
                </c:pt>
                <c:pt idx="455">
                  <c:v>184.1</c:v>
                </c:pt>
                <c:pt idx="456">
                  <c:v>233</c:v>
                </c:pt>
                <c:pt idx="457">
                  <c:v>176.9</c:v>
                </c:pt>
                <c:pt idx="458">
                  <c:v>195.2</c:v>
                </c:pt>
                <c:pt idx="459">
                  <c:v>213.5</c:v>
                </c:pt>
                <c:pt idx="460">
                  <c:v>194.4</c:v>
                </c:pt>
                <c:pt idx="461">
                  <c:v>196</c:v>
                </c:pt>
                <c:pt idx="462">
                  <c:v>205.5</c:v>
                </c:pt>
                <c:pt idx="463">
                  <c:v>221.2</c:v>
                </c:pt>
                <c:pt idx="464">
                  <c:v>204.9</c:v>
                </c:pt>
                <c:pt idx="465">
                  <c:v>195.3</c:v>
                </c:pt>
                <c:pt idx="466">
                  <c:v>213.7</c:v>
                </c:pt>
                <c:pt idx="467">
                  <c:v>212.3</c:v>
                </c:pt>
                <c:pt idx="468">
                  <c:v>236.4</c:v>
                </c:pt>
                <c:pt idx="469">
                  <c:v>229.9</c:v>
                </c:pt>
                <c:pt idx="470">
                  <c:v>146.19999999999999</c:v>
                </c:pt>
                <c:pt idx="471">
                  <c:v>210.7</c:v>
                </c:pt>
                <c:pt idx="472">
                  <c:v>173.3</c:v>
                </c:pt>
                <c:pt idx="473">
                  <c:v>198.5</c:v>
                </c:pt>
                <c:pt idx="474">
                  <c:v>209.9</c:v>
                </c:pt>
                <c:pt idx="475">
                  <c:v>184.3</c:v>
                </c:pt>
                <c:pt idx="476">
                  <c:v>247.1</c:v>
                </c:pt>
                <c:pt idx="477">
                  <c:v>187.2</c:v>
                </c:pt>
                <c:pt idx="478">
                  <c:v>207.1</c:v>
                </c:pt>
                <c:pt idx="479">
                  <c:v>196.7</c:v>
                </c:pt>
                <c:pt idx="480">
                  <c:v>182.7</c:v>
                </c:pt>
                <c:pt idx="481">
                  <c:v>190.5</c:v>
                </c:pt>
                <c:pt idx="482">
                  <c:v>212.5</c:v>
                </c:pt>
                <c:pt idx="483">
                  <c:v>169</c:v>
                </c:pt>
                <c:pt idx="484">
                  <c:v>207.4</c:v>
                </c:pt>
                <c:pt idx="485">
                  <c:v>219.4</c:v>
                </c:pt>
                <c:pt idx="486">
                  <c:v>187.5</c:v>
                </c:pt>
                <c:pt idx="487">
                  <c:v>179.5</c:v>
                </c:pt>
                <c:pt idx="488">
                  <c:v>190.4</c:v>
                </c:pt>
                <c:pt idx="489">
                  <c:v>171.7</c:v>
                </c:pt>
                <c:pt idx="490">
                  <c:v>218.7</c:v>
                </c:pt>
                <c:pt idx="491">
                  <c:v>178.9</c:v>
                </c:pt>
                <c:pt idx="492">
                  <c:v>173.1</c:v>
                </c:pt>
                <c:pt idx="493">
                  <c:v>201.4</c:v>
                </c:pt>
                <c:pt idx="494">
                  <c:v>215.9</c:v>
                </c:pt>
                <c:pt idx="495">
                  <c:v>207.9</c:v>
                </c:pt>
                <c:pt idx="496">
                  <c:v>166.6</c:v>
                </c:pt>
                <c:pt idx="497">
                  <c:v>178.7</c:v>
                </c:pt>
                <c:pt idx="498">
                  <c:v>157.4</c:v>
                </c:pt>
                <c:pt idx="499">
                  <c:v>153.30000000000001</c:v>
                </c:pt>
                <c:pt idx="500">
                  <c:v>211.9</c:v>
                </c:pt>
                <c:pt idx="501">
                  <c:v>185.4</c:v>
                </c:pt>
                <c:pt idx="502">
                  <c:v>151.5</c:v>
                </c:pt>
                <c:pt idx="503">
                  <c:v>165.2</c:v>
                </c:pt>
                <c:pt idx="504">
                  <c:v>177.4</c:v>
                </c:pt>
                <c:pt idx="505">
                  <c:v>130.30000000000001</c:v>
                </c:pt>
                <c:pt idx="506">
                  <c:v>138.1</c:v>
                </c:pt>
                <c:pt idx="507">
                  <c:v>156.80000000000001</c:v>
                </c:pt>
                <c:pt idx="508">
                  <c:v>159.69999999999999</c:v>
                </c:pt>
                <c:pt idx="509">
                  <c:v>126.9</c:v>
                </c:pt>
                <c:pt idx="510">
                  <c:v>174.6</c:v>
                </c:pt>
                <c:pt idx="511">
                  <c:v>129.5</c:v>
                </c:pt>
                <c:pt idx="512">
                  <c:v>198.6</c:v>
                </c:pt>
                <c:pt idx="513">
                  <c:v>151.19999999999999</c:v>
                </c:pt>
                <c:pt idx="514">
                  <c:v>171.7</c:v>
                </c:pt>
                <c:pt idx="515">
                  <c:v>161</c:v>
                </c:pt>
                <c:pt idx="516">
                  <c:v>151.6</c:v>
                </c:pt>
                <c:pt idx="517">
                  <c:v>170.1</c:v>
                </c:pt>
                <c:pt idx="518">
                  <c:v>182.6</c:v>
                </c:pt>
                <c:pt idx="519">
                  <c:v>164.6</c:v>
                </c:pt>
                <c:pt idx="520">
                  <c:v>151.30000000000001</c:v>
                </c:pt>
                <c:pt idx="521">
                  <c:v>165</c:v>
                </c:pt>
                <c:pt idx="522">
                  <c:v>127.4</c:v>
                </c:pt>
                <c:pt idx="523">
                  <c:v>165.6</c:v>
                </c:pt>
                <c:pt idx="524">
                  <c:v>164.9</c:v>
                </c:pt>
                <c:pt idx="525">
                  <c:v>174.2</c:v>
                </c:pt>
                <c:pt idx="526">
                  <c:v>129.5</c:v>
                </c:pt>
                <c:pt idx="527">
                  <c:v>149.4</c:v>
                </c:pt>
                <c:pt idx="528">
                  <c:v>157.5</c:v>
                </c:pt>
                <c:pt idx="529">
                  <c:v>139</c:v>
                </c:pt>
                <c:pt idx="530">
                  <c:v>171.1</c:v>
                </c:pt>
                <c:pt idx="531">
                  <c:v>159</c:v>
                </c:pt>
                <c:pt idx="532">
                  <c:v>135.19999999999999</c:v>
                </c:pt>
                <c:pt idx="533">
                  <c:v>201.4</c:v>
                </c:pt>
                <c:pt idx="534">
                  <c:v>167.3</c:v>
                </c:pt>
                <c:pt idx="535">
                  <c:v>120</c:v>
                </c:pt>
                <c:pt idx="536">
                  <c:v>172.1</c:v>
                </c:pt>
                <c:pt idx="537">
                  <c:v>148.69999999999999</c:v>
                </c:pt>
                <c:pt idx="538">
                  <c:v>122.2</c:v>
                </c:pt>
                <c:pt idx="539">
                  <c:v>163</c:v>
                </c:pt>
                <c:pt idx="540">
                  <c:v>128.30000000000001</c:v>
                </c:pt>
                <c:pt idx="541">
                  <c:v>177.8</c:v>
                </c:pt>
                <c:pt idx="542">
                  <c:v>155.4</c:v>
                </c:pt>
                <c:pt idx="543">
                  <c:v>139.69999999999999</c:v>
                </c:pt>
                <c:pt idx="544">
                  <c:v>104.6</c:v>
                </c:pt>
                <c:pt idx="545">
                  <c:v>168.3</c:v>
                </c:pt>
                <c:pt idx="546">
                  <c:v>177.9</c:v>
                </c:pt>
                <c:pt idx="547">
                  <c:v>179.7</c:v>
                </c:pt>
                <c:pt idx="548">
                  <c:v>151.9</c:v>
                </c:pt>
                <c:pt idx="549">
                  <c:v>150.30000000000001</c:v>
                </c:pt>
                <c:pt idx="550">
                  <c:v>119.2</c:v>
                </c:pt>
                <c:pt idx="551">
                  <c:v>127.2</c:v>
                </c:pt>
                <c:pt idx="552">
                  <c:v>145.5</c:v>
                </c:pt>
                <c:pt idx="553">
                  <c:v>165.2</c:v>
                </c:pt>
                <c:pt idx="554">
                  <c:v>128.19999999999999</c:v>
                </c:pt>
                <c:pt idx="555">
                  <c:v>141</c:v>
                </c:pt>
                <c:pt idx="556">
                  <c:v>187.4</c:v>
                </c:pt>
                <c:pt idx="557">
                  <c:v>149</c:v>
                </c:pt>
                <c:pt idx="558">
                  <c:v>160.80000000000001</c:v>
                </c:pt>
                <c:pt idx="559">
                  <c:v>155.80000000000001</c:v>
                </c:pt>
                <c:pt idx="560">
                  <c:v>223.9</c:v>
                </c:pt>
                <c:pt idx="561">
                  <c:v>155.30000000000001</c:v>
                </c:pt>
                <c:pt idx="562">
                  <c:v>155.19999999999999</c:v>
                </c:pt>
                <c:pt idx="563">
                  <c:v>201.3</c:v>
                </c:pt>
                <c:pt idx="564">
                  <c:v>185.6</c:v>
                </c:pt>
                <c:pt idx="565">
                  <c:v>136.4</c:v>
                </c:pt>
                <c:pt idx="566">
                  <c:v>161.30000000000001</c:v>
                </c:pt>
                <c:pt idx="567">
                  <c:v>203.8</c:v>
                </c:pt>
                <c:pt idx="568">
                  <c:v>161.69999999999999</c:v>
                </c:pt>
                <c:pt idx="569">
                  <c:v>153.5</c:v>
                </c:pt>
                <c:pt idx="570">
                  <c:v>167</c:v>
                </c:pt>
                <c:pt idx="571">
                  <c:v>161.19999999999999</c:v>
                </c:pt>
                <c:pt idx="572">
                  <c:v>163.6</c:v>
                </c:pt>
                <c:pt idx="573">
                  <c:v>131.6</c:v>
                </c:pt>
                <c:pt idx="574">
                  <c:v>141.80000000000001</c:v>
                </c:pt>
                <c:pt idx="575">
                  <c:v>164.7</c:v>
                </c:pt>
                <c:pt idx="576">
                  <c:v>154.30000000000001</c:v>
                </c:pt>
                <c:pt idx="577">
                  <c:v>149.1</c:v>
                </c:pt>
                <c:pt idx="578">
                  <c:v>171.1</c:v>
                </c:pt>
                <c:pt idx="579">
                  <c:v>147.5</c:v>
                </c:pt>
                <c:pt idx="580">
                  <c:v>173.5</c:v>
                </c:pt>
                <c:pt idx="581">
                  <c:v>159.5</c:v>
                </c:pt>
                <c:pt idx="582">
                  <c:v>155.1</c:v>
                </c:pt>
                <c:pt idx="583">
                  <c:v>187.7</c:v>
                </c:pt>
                <c:pt idx="584">
                  <c:v>172.7</c:v>
                </c:pt>
                <c:pt idx="585">
                  <c:v>192.2</c:v>
                </c:pt>
                <c:pt idx="586">
                  <c:v>187.3</c:v>
                </c:pt>
                <c:pt idx="587">
                  <c:v>181.9</c:v>
                </c:pt>
                <c:pt idx="588">
                  <c:v>169.9</c:v>
                </c:pt>
                <c:pt idx="589">
                  <c:v>176.2</c:v>
                </c:pt>
                <c:pt idx="590">
                  <c:v>160.19999999999999</c:v>
                </c:pt>
                <c:pt idx="591">
                  <c:v>212.3</c:v>
                </c:pt>
                <c:pt idx="592">
                  <c:v>202.8</c:v>
                </c:pt>
                <c:pt idx="593">
                  <c:v>199.1</c:v>
                </c:pt>
                <c:pt idx="594">
                  <c:v>185.6</c:v>
                </c:pt>
                <c:pt idx="595">
                  <c:v>174.7</c:v>
                </c:pt>
                <c:pt idx="596">
                  <c:v>230.9</c:v>
                </c:pt>
                <c:pt idx="597">
                  <c:v>180.5</c:v>
                </c:pt>
                <c:pt idx="598">
                  <c:v>214.7</c:v>
                </c:pt>
                <c:pt idx="599">
                  <c:v>199.9</c:v>
                </c:pt>
                <c:pt idx="600">
                  <c:v>211</c:v>
                </c:pt>
                <c:pt idx="601">
                  <c:v>194.7</c:v>
                </c:pt>
                <c:pt idx="602">
                  <c:v>218.9</c:v>
                </c:pt>
                <c:pt idx="603">
                  <c:v>197.9</c:v>
                </c:pt>
                <c:pt idx="604">
                  <c:v>230.9</c:v>
                </c:pt>
                <c:pt idx="605">
                  <c:v>213.7</c:v>
                </c:pt>
                <c:pt idx="606">
                  <c:v>185.9</c:v>
                </c:pt>
                <c:pt idx="607">
                  <c:v>211.8</c:v>
                </c:pt>
                <c:pt idx="608">
                  <c:v>183.7</c:v>
                </c:pt>
                <c:pt idx="609">
                  <c:v>204.5</c:v>
                </c:pt>
                <c:pt idx="610">
                  <c:v>219.1</c:v>
                </c:pt>
                <c:pt idx="611">
                  <c:v>213.5</c:v>
                </c:pt>
                <c:pt idx="612">
                  <c:v>219</c:v>
                </c:pt>
                <c:pt idx="613">
                  <c:v>222.6</c:v>
                </c:pt>
                <c:pt idx="614">
                  <c:v>196.5</c:v>
                </c:pt>
                <c:pt idx="615">
                  <c:v>185.3</c:v>
                </c:pt>
                <c:pt idx="616">
                  <c:v>211.3</c:v>
                </c:pt>
                <c:pt idx="617">
                  <c:v>181.6</c:v>
                </c:pt>
                <c:pt idx="618">
                  <c:v>247.6</c:v>
                </c:pt>
                <c:pt idx="619">
                  <c:v>218.3</c:v>
                </c:pt>
                <c:pt idx="620">
                  <c:v>187.3</c:v>
                </c:pt>
                <c:pt idx="621">
                  <c:v>193</c:v>
                </c:pt>
                <c:pt idx="622">
                  <c:v>170.6</c:v>
                </c:pt>
                <c:pt idx="623">
                  <c:v>195.9</c:v>
                </c:pt>
                <c:pt idx="624">
                  <c:v>210.7</c:v>
                </c:pt>
                <c:pt idx="625">
                  <c:v>211.2</c:v>
                </c:pt>
                <c:pt idx="626">
                  <c:v>176.3</c:v>
                </c:pt>
                <c:pt idx="627">
                  <c:v>220.2</c:v>
                </c:pt>
                <c:pt idx="628">
                  <c:v>216.9</c:v>
                </c:pt>
                <c:pt idx="629">
                  <c:v>187.4</c:v>
                </c:pt>
                <c:pt idx="630">
                  <c:v>207</c:v>
                </c:pt>
                <c:pt idx="631">
                  <c:v>195.4</c:v>
                </c:pt>
                <c:pt idx="632">
                  <c:v>191.1</c:v>
                </c:pt>
                <c:pt idx="633">
                  <c:v>215.6</c:v>
                </c:pt>
                <c:pt idx="634">
                  <c:v>220.1</c:v>
                </c:pt>
                <c:pt idx="635">
                  <c:v>244</c:v>
                </c:pt>
                <c:pt idx="636">
                  <c:v>189.2</c:v>
                </c:pt>
                <c:pt idx="637">
                  <c:v>193.5</c:v>
                </c:pt>
                <c:pt idx="638">
                  <c:v>198.7</c:v>
                </c:pt>
                <c:pt idx="639">
                  <c:v>187.2</c:v>
                </c:pt>
                <c:pt idx="640">
                  <c:v>177.6</c:v>
                </c:pt>
                <c:pt idx="641">
                  <c:v>255.9</c:v>
                </c:pt>
                <c:pt idx="642">
                  <c:v>227.4</c:v>
                </c:pt>
                <c:pt idx="643">
                  <c:v>185.2</c:v>
                </c:pt>
                <c:pt idx="644">
                  <c:v>225.1</c:v>
                </c:pt>
                <c:pt idx="645">
                  <c:v>230.1</c:v>
                </c:pt>
                <c:pt idx="646">
                  <c:v>187.2</c:v>
                </c:pt>
                <c:pt idx="647">
                  <c:v>162.5</c:v>
                </c:pt>
                <c:pt idx="648">
                  <c:v>208.4</c:v>
                </c:pt>
                <c:pt idx="649">
                  <c:v>217</c:v>
                </c:pt>
                <c:pt idx="650">
                  <c:v>196.1</c:v>
                </c:pt>
                <c:pt idx="651">
                  <c:v>221.3</c:v>
                </c:pt>
                <c:pt idx="652">
                  <c:v>174.1</c:v>
                </c:pt>
                <c:pt idx="653">
                  <c:v>209.6</c:v>
                </c:pt>
                <c:pt idx="654">
                  <c:v>176.7</c:v>
                </c:pt>
                <c:pt idx="655">
                  <c:v>201.4</c:v>
                </c:pt>
                <c:pt idx="656">
                  <c:v>205.4</c:v>
                </c:pt>
                <c:pt idx="657">
                  <c:v>203.7</c:v>
                </c:pt>
                <c:pt idx="658">
                  <c:v>179.2</c:v>
                </c:pt>
                <c:pt idx="659">
                  <c:v>245.2</c:v>
                </c:pt>
                <c:pt idx="660">
                  <c:v>182.2</c:v>
                </c:pt>
                <c:pt idx="661">
                  <c:v>168.3</c:v>
                </c:pt>
                <c:pt idx="662">
                  <c:v>194.6</c:v>
                </c:pt>
                <c:pt idx="663">
                  <c:v>138.80000000000001</c:v>
                </c:pt>
                <c:pt idx="664">
                  <c:v>213.4</c:v>
                </c:pt>
                <c:pt idx="665">
                  <c:v>169.1</c:v>
                </c:pt>
                <c:pt idx="666">
                  <c:v>160.1</c:v>
                </c:pt>
                <c:pt idx="667">
                  <c:v>110.4</c:v>
                </c:pt>
                <c:pt idx="668">
                  <c:v>140</c:v>
                </c:pt>
                <c:pt idx="669">
                  <c:v>181.8</c:v>
                </c:pt>
                <c:pt idx="670">
                  <c:v>212.3</c:v>
                </c:pt>
                <c:pt idx="671">
                  <c:v>151.6</c:v>
                </c:pt>
                <c:pt idx="672">
                  <c:v>177.3</c:v>
                </c:pt>
                <c:pt idx="673">
                  <c:v>154</c:v>
                </c:pt>
                <c:pt idx="674">
                  <c:v>190.7</c:v>
                </c:pt>
                <c:pt idx="675">
                  <c:v>184.8</c:v>
                </c:pt>
                <c:pt idx="676">
                  <c:v>169.3</c:v>
                </c:pt>
                <c:pt idx="677">
                  <c:v>151.80000000000001</c:v>
                </c:pt>
                <c:pt idx="678">
                  <c:v>160.4</c:v>
                </c:pt>
                <c:pt idx="679">
                  <c:v>173.3</c:v>
                </c:pt>
                <c:pt idx="680">
                  <c:v>188.4</c:v>
                </c:pt>
                <c:pt idx="681">
                  <c:v>224</c:v>
                </c:pt>
                <c:pt idx="682">
                  <c:v>172.6</c:v>
                </c:pt>
                <c:pt idx="683">
                  <c:v>199.4</c:v>
                </c:pt>
                <c:pt idx="684">
                  <c:v>192.2</c:v>
                </c:pt>
                <c:pt idx="685">
                  <c:v>200.1</c:v>
                </c:pt>
                <c:pt idx="686">
                  <c:v>133.30000000000001</c:v>
                </c:pt>
                <c:pt idx="687">
                  <c:v>224.9</c:v>
                </c:pt>
                <c:pt idx="688">
                  <c:v>216.1</c:v>
                </c:pt>
                <c:pt idx="689">
                  <c:v>197.8</c:v>
                </c:pt>
                <c:pt idx="690">
                  <c:v>178.8</c:v>
                </c:pt>
                <c:pt idx="691">
                  <c:v>212.2</c:v>
                </c:pt>
                <c:pt idx="692">
                  <c:v>211.4</c:v>
                </c:pt>
                <c:pt idx="693">
                  <c:v>140.5</c:v>
                </c:pt>
                <c:pt idx="694">
                  <c:v>222.7</c:v>
                </c:pt>
                <c:pt idx="695">
                  <c:v>225.1</c:v>
                </c:pt>
                <c:pt idx="696">
                  <c:v>217.7</c:v>
                </c:pt>
                <c:pt idx="697">
                  <c:v>188.6</c:v>
                </c:pt>
                <c:pt idx="698">
                  <c:v>208</c:v>
                </c:pt>
                <c:pt idx="699">
                  <c:v>182.9</c:v>
                </c:pt>
                <c:pt idx="700">
                  <c:v>198.7</c:v>
                </c:pt>
                <c:pt idx="701">
                  <c:v>209.6</c:v>
                </c:pt>
                <c:pt idx="702">
                  <c:v>205.7</c:v>
                </c:pt>
                <c:pt idx="703">
                  <c:v>186.5</c:v>
                </c:pt>
                <c:pt idx="704">
                  <c:v>186.4</c:v>
                </c:pt>
                <c:pt idx="705">
                  <c:v>181.5</c:v>
                </c:pt>
                <c:pt idx="706">
                  <c:v>199.7</c:v>
                </c:pt>
                <c:pt idx="707">
                  <c:v>180.7</c:v>
                </c:pt>
                <c:pt idx="708">
                  <c:v>189</c:v>
                </c:pt>
                <c:pt idx="709">
                  <c:v>172.2</c:v>
                </c:pt>
                <c:pt idx="710">
                  <c:v>191.3</c:v>
                </c:pt>
                <c:pt idx="711">
                  <c:v>202.5</c:v>
                </c:pt>
                <c:pt idx="712">
                  <c:v>233.1</c:v>
                </c:pt>
                <c:pt idx="713">
                  <c:v>190.3</c:v>
                </c:pt>
                <c:pt idx="714">
                  <c:v>217.8</c:v>
                </c:pt>
                <c:pt idx="715">
                  <c:v>198.1</c:v>
                </c:pt>
                <c:pt idx="716">
                  <c:v>200.6</c:v>
                </c:pt>
                <c:pt idx="717">
                  <c:v>177.7</c:v>
                </c:pt>
                <c:pt idx="718">
                  <c:v>213.2</c:v>
                </c:pt>
                <c:pt idx="719">
                  <c:v>220.2</c:v>
                </c:pt>
                <c:pt idx="720">
                  <c:v>180.3</c:v>
                </c:pt>
                <c:pt idx="721">
                  <c:v>204.5</c:v>
                </c:pt>
                <c:pt idx="722">
                  <c:v>224.8</c:v>
                </c:pt>
                <c:pt idx="723">
                  <c:v>205</c:v>
                </c:pt>
                <c:pt idx="724">
                  <c:v>182.8</c:v>
                </c:pt>
                <c:pt idx="725">
                  <c:v>195.6</c:v>
                </c:pt>
                <c:pt idx="726">
                  <c:v>148.19999999999999</c:v>
                </c:pt>
                <c:pt idx="727">
                  <c:v>227.5</c:v>
                </c:pt>
                <c:pt idx="728">
                  <c:v>188</c:v>
                </c:pt>
                <c:pt idx="729">
                  <c:v>188.2</c:v>
                </c:pt>
                <c:pt idx="730">
                  <c:v>173.3</c:v>
                </c:pt>
                <c:pt idx="731">
                  <c:v>165.4</c:v>
                </c:pt>
                <c:pt idx="732">
                  <c:v>193.2</c:v>
                </c:pt>
                <c:pt idx="733">
                  <c:v>169.4</c:v>
                </c:pt>
                <c:pt idx="734">
                  <c:v>170.6</c:v>
                </c:pt>
                <c:pt idx="735">
                  <c:v>189</c:v>
                </c:pt>
                <c:pt idx="736">
                  <c:v>187.5</c:v>
                </c:pt>
                <c:pt idx="737">
                  <c:v>194</c:v>
                </c:pt>
                <c:pt idx="738">
                  <c:v>173.6</c:v>
                </c:pt>
                <c:pt idx="739">
                  <c:v>200.2</c:v>
                </c:pt>
                <c:pt idx="740">
                  <c:v>180.1</c:v>
                </c:pt>
                <c:pt idx="741">
                  <c:v>216.7</c:v>
                </c:pt>
                <c:pt idx="742">
                  <c:v>173.7</c:v>
                </c:pt>
                <c:pt idx="743">
                  <c:v>172.2</c:v>
                </c:pt>
                <c:pt idx="744">
                  <c:v>176</c:v>
                </c:pt>
                <c:pt idx="745">
                  <c:v>175.2</c:v>
                </c:pt>
                <c:pt idx="746">
                  <c:v>185.6</c:v>
                </c:pt>
                <c:pt idx="747">
                  <c:v>171.1</c:v>
                </c:pt>
                <c:pt idx="748">
                  <c:v>186.7</c:v>
                </c:pt>
                <c:pt idx="749">
                  <c:v>185.4</c:v>
                </c:pt>
                <c:pt idx="750">
                  <c:v>155.6</c:v>
                </c:pt>
                <c:pt idx="751">
                  <c:v>154.80000000000001</c:v>
                </c:pt>
                <c:pt idx="752">
                  <c:v>169.9</c:v>
                </c:pt>
                <c:pt idx="753">
                  <c:v>180</c:v>
                </c:pt>
                <c:pt idx="754">
                  <c:v>173.8</c:v>
                </c:pt>
                <c:pt idx="755">
                  <c:v>181.5</c:v>
                </c:pt>
                <c:pt idx="756">
                  <c:v>216.5</c:v>
                </c:pt>
                <c:pt idx="757">
                  <c:v>161.9</c:v>
                </c:pt>
                <c:pt idx="758">
                  <c:v>181</c:v>
                </c:pt>
                <c:pt idx="759">
                  <c:v>204.3</c:v>
                </c:pt>
                <c:pt idx="760">
                  <c:v>186.8</c:v>
                </c:pt>
                <c:pt idx="761">
                  <c:v>163</c:v>
                </c:pt>
                <c:pt idx="762">
                  <c:v>157</c:v>
                </c:pt>
                <c:pt idx="763">
                  <c:v>189.6</c:v>
                </c:pt>
                <c:pt idx="764">
                  <c:v>158</c:v>
                </c:pt>
                <c:pt idx="765">
                  <c:v>139.1</c:v>
                </c:pt>
                <c:pt idx="766">
                  <c:v>173.1</c:v>
                </c:pt>
                <c:pt idx="767">
                  <c:v>193.7</c:v>
                </c:pt>
                <c:pt idx="768">
                  <c:v>184.8</c:v>
                </c:pt>
                <c:pt idx="769">
                  <c:v>181.5</c:v>
                </c:pt>
                <c:pt idx="770">
                  <c:v>167.3</c:v>
                </c:pt>
                <c:pt idx="771">
                  <c:v>152.80000000000001</c:v>
                </c:pt>
                <c:pt idx="772">
                  <c:v>182.9</c:v>
                </c:pt>
                <c:pt idx="773">
                  <c:v>180</c:v>
                </c:pt>
                <c:pt idx="774">
                  <c:v>167.6</c:v>
                </c:pt>
                <c:pt idx="775">
                  <c:v>158.80000000000001</c:v>
                </c:pt>
                <c:pt idx="776">
                  <c:v>191.1</c:v>
                </c:pt>
                <c:pt idx="777">
                  <c:v>112.5</c:v>
                </c:pt>
                <c:pt idx="778">
                  <c:v>126.3</c:v>
                </c:pt>
                <c:pt idx="779">
                  <c:v>168.7</c:v>
                </c:pt>
                <c:pt idx="780">
                  <c:v>137.30000000000001</c:v>
                </c:pt>
                <c:pt idx="781">
                  <c:v>104.1</c:v>
                </c:pt>
                <c:pt idx="782">
                  <c:v>155.9</c:v>
                </c:pt>
                <c:pt idx="783">
                  <c:v>119.3</c:v>
                </c:pt>
                <c:pt idx="784">
                  <c:v>155.5</c:v>
                </c:pt>
                <c:pt idx="785">
                  <c:v>113.2</c:v>
                </c:pt>
                <c:pt idx="786">
                  <c:v>105.4</c:v>
                </c:pt>
                <c:pt idx="787">
                  <c:v>179.8</c:v>
                </c:pt>
                <c:pt idx="788">
                  <c:v>131.1</c:v>
                </c:pt>
                <c:pt idx="789">
                  <c:v>136.9</c:v>
                </c:pt>
                <c:pt idx="790">
                  <c:v>131.6</c:v>
                </c:pt>
                <c:pt idx="791">
                  <c:v>138.69999999999999</c:v>
                </c:pt>
                <c:pt idx="792">
                  <c:v>123.9</c:v>
                </c:pt>
                <c:pt idx="793">
                  <c:v>154.19999999999999</c:v>
                </c:pt>
                <c:pt idx="794">
                  <c:v>146.69999999999999</c:v>
                </c:pt>
                <c:pt idx="795">
                  <c:v>133.19999999999999</c:v>
                </c:pt>
                <c:pt idx="796">
                  <c:v>120.4</c:v>
                </c:pt>
                <c:pt idx="797">
                  <c:v>114.5</c:v>
                </c:pt>
                <c:pt idx="798">
                  <c:v>124.8</c:v>
                </c:pt>
                <c:pt idx="799">
                  <c:v>129.30000000000001</c:v>
                </c:pt>
                <c:pt idx="800">
                  <c:v>134.19999999999999</c:v>
                </c:pt>
                <c:pt idx="801">
                  <c:v>173.3</c:v>
                </c:pt>
                <c:pt idx="802">
                  <c:v>176.1</c:v>
                </c:pt>
                <c:pt idx="803">
                  <c:v>184.3</c:v>
                </c:pt>
                <c:pt idx="804">
                  <c:v>159</c:v>
                </c:pt>
                <c:pt idx="805">
                  <c:v>171.3</c:v>
                </c:pt>
                <c:pt idx="806">
                  <c:v>187.8</c:v>
                </c:pt>
                <c:pt idx="807">
                  <c:v>206.1</c:v>
                </c:pt>
                <c:pt idx="808">
                  <c:v>173.7</c:v>
                </c:pt>
                <c:pt idx="809">
                  <c:v>175.5</c:v>
                </c:pt>
                <c:pt idx="810">
                  <c:v>172</c:v>
                </c:pt>
                <c:pt idx="811">
                  <c:v>178.8</c:v>
                </c:pt>
                <c:pt idx="812">
                  <c:v>165.8</c:v>
                </c:pt>
                <c:pt idx="813">
                  <c:v>183.7</c:v>
                </c:pt>
                <c:pt idx="814">
                  <c:v>160.4</c:v>
                </c:pt>
                <c:pt idx="815">
                  <c:v>216.2</c:v>
                </c:pt>
                <c:pt idx="816">
                  <c:v>143.80000000000001</c:v>
                </c:pt>
                <c:pt idx="817">
                  <c:v>189.5</c:v>
                </c:pt>
                <c:pt idx="818">
                  <c:v>216.5</c:v>
                </c:pt>
                <c:pt idx="819">
                  <c:v>178.9</c:v>
                </c:pt>
                <c:pt idx="820">
                  <c:v>167.1</c:v>
                </c:pt>
                <c:pt idx="821">
                  <c:v>173</c:v>
                </c:pt>
                <c:pt idx="822">
                  <c:v>220.5</c:v>
                </c:pt>
                <c:pt idx="823">
                  <c:v>148.69999999999999</c:v>
                </c:pt>
                <c:pt idx="824">
                  <c:v>175.8</c:v>
                </c:pt>
                <c:pt idx="825">
                  <c:v>160.1</c:v>
                </c:pt>
                <c:pt idx="826">
                  <c:v>201.8</c:v>
                </c:pt>
                <c:pt idx="827">
                  <c:v>172.5</c:v>
                </c:pt>
                <c:pt idx="828">
                  <c:v>214.2</c:v>
                </c:pt>
                <c:pt idx="829">
                  <c:v>182.2</c:v>
                </c:pt>
                <c:pt idx="830">
                  <c:v>165</c:v>
                </c:pt>
                <c:pt idx="831">
                  <c:v>197.4</c:v>
                </c:pt>
                <c:pt idx="832">
                  <c:v>187.1</c:v>
                </c:pt>
                <c:pt idx="833">
                  <c:v>179.2</c:v>
                </c:pt>
                <c:pt idx="834">
                  <c:v>218.9</c:v>
                </c:pt>
                <c:pt idx="835">
                  <c:v>185.4</c:v>
                </c:pt>
                <c:pt idx="836">
                  <c:v>183.4</c:v>
                </c:pt>
                <c:pt idx="837">
                  <c:v>162.9</c:v>
                </c:pt>
                <c:pt idx="838">
                  <c:v>176.5</c:v>
                </c:pt>
                <c:pt idx="839">
                  <c:v>162</c:v>
                </c:pt>
                <c:pt idx="840">
                  <c:v>185.3</c:v>
                </c:pt>
                <c:pt idx="841">
                  <c:v>189.4</c:v>
                </c:pt>
                <c:pt idx="842">
                  <c:v>200.4</c:v>
                </c:pt>
                <c:pt idx="843">
                  <c:v>153.4</c:v>
                </c:pt>
                <c:pt idx="844">
                  <c:v>196</c:v>
                </c:pt>
                <c:pt idx="845">
                  <c:v>178.3</c:v>
                </c:pt>
                <c:pt idx="846">
                  <c:v>163.69999999999999</c:v>
                </c:pt>
                <c:pt idx="847">
                  <c:v>169.1</c:v>
                </c:pt>
                <c:pt idx="848">
                  <c:v>147.69999999999999</c:v>
                </c:pt>
                <c:pt idx="849">
                  <c:v>190.6</c:v>
                </c:pt>
                <c:pt idx="850">
                  <c:v>169.9</c:v>
                </c:pt>
                <c:pt idx="851">
                  <c:v>147.5</c:v>
                </c:pt>
                <c:pt idx="852">
                  <c:v>147.6</c:v>
                </c:pt>
                <c:pt idx="853">
                  <c:v>167.5</c:v>
                </c:pt>
                <c:pt idx="854">
                  <c:v>162.9</c:v>
                </c:pt>
                <c:pt idx="855">
                  <c:v>160.80000000000001</c:v>
                </c:pt>
                <c:pt idx="856">
                  <c:v>102.1</c:v>
                </c:pt>
                <c:pt idx="857">
                  <c:v>192.7</c:v>
                </c:pt>
                <c:pt idx="858">
                  <c:v>195.6</c:v>
                </c:pt>
                <c:pt idx="859">
                  <c:v>140.80000000000001</c:v>
                </c:pt>
                <c:pt idx="860">
                  <c:v>170.2</c:v>
                </c:pt>
                <c:pt idx="861">
                  <c:v>144.9</c:v>
                </c:pt>
                <c:pt idx="862">
                  <c:v>153.4</c:v>
                </c:pt>
                <c:pt idx="863">
                  <c:v>167.2</c:v>
                </c:pt>
                <c:pt idx="864">
                  <c:v>150.4</c:v>
                </c:pt>
                <c:pt idx="865">
                  <c:v>187.9</c:v>
                </c:pt>
                <c:pt idx="866">
                  <c:v>149.4</c:v>
                </c:pt>
                <c:pt idx="867">
                  <c:v>142.30000000000001</c:v>
                </c:pt>
                <c:pt idx="868">
                  <c:v>145.4</c:v>
                </c:pt>
                <c:pt idx="869">
                  <c:v>192</c:v>
                </c:pt>
                <c:pt idx="870">
                  <c:v>158</c:v>
                </c:pt>
                <c:pt idx="871">
                  <c:v>189.1</c:v>
                </c:pt>
                <c:pt idx="872">
                  <c:v>192.6</c:v>
                </c:pt>
                <c:pt idx="873">
                  <c:v>176.7</c:v>
                </c:pt>
                <c:pt idx="874">
                  <c:v>163.1</c:v>
                </c:pt>
                <c:pt idx="875">
                  <c:v>164.9</c:v>
                </c:pt>
                <c:pt idx="876">
                  <c:v>155.1</c:v>
                </c:pt>
                <c:pt idx="877">
                  <c:v>174</c:v>
                </c:pt>
                <c:pt idx="878">
                  <c:v>189.4</c:v>
                </c:pt>
                <c:pt idx="879">
                  <c:v>155.19999999999999</c:v>
                </c:pt>
                <c:pt idx="880">
                  <c:v>159.9</c:v>
                </c:pt>
                <c:pt idx="881">
                  <c:v>158.9</c:v>
                </c:pt>
                <c:pt idx="882">
                  <c:v>182.8</c:v>
                </c:pt>
                <c:pt idx="883">
                  <c:v>165.7</c:v>
                </c:pt>
                <c:pt idx="884">
                  <c:v>140.1</c:v>
                </c:pt>
                <c:pt idx="885">
                  <c:v>105.2</c:v>
                </c:pt>
                <c:pt idx="886">
                  <c:v>188.6</c:v>
                </c:pt>
                <c:pt idx="887">
                  <c:v>176.2</c:v>
                </c:pt>
                <c:pt idx="888">
                  <c:v>170.6</c:v>
                </c:pt>
                <c:pt idx="889">
                  <c:v>140.80000000000001</c:v>
                </c:pt>
                <c:pt idx="890">
                  <c:v>139.4</c:v>
                </c:pt>
                <c:pt idx="891">
                  <c:v>138.1</c:v>
                </c:pt>
                <c:pt idx="892">
                  <c:v>116</c:v>
                </c:pt>
                <c:pt idx="893">
                  <c:v>110.7</c:v>
                </c:pt>
                <c:pt idx="894">
                  <c:v>160.80000000000001</c:v>
                </c:pt>
                <c:pt idx="895">
                  <c:v>163.5</c:v>
                </c:pt>
                <c:pt idx="896">
                  <c:v>163.69999999999999</c:v>
                </c:pt>
                <c:pt idx="897">
                  <c:v>193.8</c:v>
                </c:pt>
                <c:pt idx="898">
                  <c:v>148.30000000000001</c:v>
                </c:pt>
                <c:pt idx="899">
                  <c:v>148.5</c:v>
                </c:pt>
                <c:pt idx="900">
                  <c:v>166.2</c:v>
                </c:pt>
                <c:pt idx="901">
                  <c:v>126.4</c:v>
                </c:pt>
                <c:pt idx="902">
                  <c:v>129.80000000000001</c:v>
                </c:pt>
                <c:pt idx="903">
                  <c:v>123.2</c:v>
                </c:pt>
                <c:pt idx="904">
                  <c:v>151.5</c:v>
                </c:pt>
                <c:pt idx="905">
                  <c:v>141.69999999999999</c:v>
                </c:pt>
                <c:pt idx="906">
                  <c:v>200.9</c:v>
                </c:pt>
                <c:pt idx="907">
                  <c:v>161</c:v>
                </c:pt>
                <c:pt idx="908">
                  <c:v>152.5</c:v>
                </c:pt>
                <c:pt idx="909">
                  <c:v>129.30000000000001</c:v>
                </c:pt>
                <c:pt idx="910">
                  <c:v>134.1</c:v>
                </c:pt>
                <c:pt idx="911">
                  <c:v>162.19999999999999</c:v>
                </c:pt>
                <c:pt idx="912">
                  <c:v>150.69999999999999</c:v>
                </c:pt>
                <c:pt idx="913">
                  <c:v>153.9</c:v>
                </c:pt>
                <c:pt idx="914">
                  <c:v>201</c:v>
                </c:pt>
                <c:pt idx="915">
                  <c:v>164.1</c:v>
                </c:pt>
                <c:pt idx="916">
                  <c:v>147.9</c:v>
                </c:pt>
                <c:pt idx="917">
                  <c:v>151.4</c:v>
                </c:pt>
                <c:pt idx="918">
                  <c:v>162</c:v>
                </c:pt>
                <c:pt idx="919">
                  <c:v>150.9</c:v>
                </c:pt>
                <c:pt idx="920">
                  <c:v>137.9</c:v>
                </c:pt>
                <c:pt idx="921">
                  <c:v>136</c:v>
                </c:pt>
                <c:pt idx="922">
                  <c:v>160</c:v>
                </c:pt>
                <c:pt idx="923">
                  <c:v>153.9</c:v>
                </c:pt>
                <c:pt idx="924">
                  <c:v>164.4</c:v>
                </c:pt>
                <c:pt idx="925">
                  <c:v>146.9</c:v>
                </c:pt>
                <c:pt idx="926">
                  <c:v>177</c:v>
                </c:pt>
                <c:pt idx="927">
                  <c:v>154.19999999999999</c:v>
                </c:pt>
                <c:pt idx="928">
                  <c:v>166.7</c:v>
                </c:pt>
                <c:pt idx="929">
                  <c:v>179.3</c:v>
                </c:pt>
                <c:pt idx="930">
                  <c:v>167.7</c:v>
                </c:pt>
                <c:pt idx="931">
                  <c:v>202.3</c:v>
                </c:pt>
                <c:pt idx="932">
                  <c:v>182.5</c:v>
                </c:pt>
                <c:pt idx="933">
                  <c:v>155.69999999999999</c:v>
                </c:pt>
                <c:pt idx="934">
                  <c:v>182.3</c:v>
                </c:pt>
                <c:pt idx="935">
                  <c:v>179</c:v>
                </c:pt>
                <c:pt idx="936">
                  <c:v>170.7</c:v>
                </c:pt>
                <c:pt idx="937">
                  <c:v>187.7</c:v>
                </c:pt>
                <c:pt idx="938">
                  <c:v>181.6</c:v>
                </c:pt>
                <c:pt idx="939">
                  <c:v>167.7</c:v>
                </c:pt>
                <c:pt idx="940">
                  <c:v>184.5</c:v>
                </c:pt>
                <c:pt idx="941">
                  <c:v>169.7</c:v>
                </c:pt>
                <c:pt idx="942">
                  <c:v>157</c:v>
                </c:pt>
                <c:pt idx="943">
                  <c:v>195.8</c:v>
                </c:pt>
                <c:pt idx="944">
                  <c:v>173</c:v>
                </c:pt>
                <c:pt idx="945">
                  <c:v>164</c:v>
                </c:pt>
                <c:pt idx="946">
                  <c:v>174</c:v>
                </c:pt>
                <c:pt idx="947">
                  <c:v>188.1</c:v>
                </c:pt>
                <c:pt idx="948">
                  <c:v>126.7</c:v>
                </c:pt>
                <c:pt idx="949">
                  <c:v>160</c:v>
                </c:pt>
                <c:pt idx="950">
                  <c:v>166</c:v>
                </c:pt>
                <c:pt idx="951">
                  <c:v>184.4</c:v>
                </c:pt>
                <c:pt idx="952">
                  <c:v>165.9</c:v>
                </c:pt>
                <c:pt idx="953">
                  <c:v>217.8</c:v>
                </c:pt>
                <c:pt idx="954">
                  <c:v>179.8</c:v>
                </c:pt>
                <c:pt idx="955">
                  <c:v>153.4</c:v>
                </c:pt>
                <c:pt idx="956">
                  <c:v>163.1</c:v>
                </c:pt>
                <c:pt idx="957">
                  <c:v>149.80000000000001</c:v>
                </c:pt>
                <c:pt idx="958">
                  <c:v>168.1</c:v>
                </c:pt>
                <c:pt idx="959">
                  <c:v>155.1</c:v>
                </c:pt>
                <c:pt idx="960">
                  <c:v>170.1</c:v>
                </c:pt>
                <c:pt idx="961">
                  <c:v>166.8</c:v>
                </c:pt>
                <c:pt idx="962">
                  <c:v>168.7</c:v>
                </c:pt>
                <c:pt idx="963">
                  <c:v>186.8</c:v>
                </c:pt>
                <c:pt idx="964">
                  <c:v>195.2</c:v>
                </c:pt>
                <c:pt idx="965">
                  <c:v>163.80000000000001</c:v>
                </c:pt>
                <c:pt idx="966">
                  <c:v>176.8</c:v>
                </c:pt>
                <c:pt idx="967">
                  <c:v>208.5</c:v>
                </c:pt>
                <c:pt idx="968">
                  <c:v>168</c:v>
                </c:pt>
                <c:pt idx="969">
                  <c:v>166.9</c:v>
                </c:pt>
                <c:pt idx="970">
                  <c:v>131.80000000000001</c:v>
                </c:pt>
                <c:pt idx="971">
                  <c:v>161.1</c:v>
                </c:pt>
                <c:pt idx="972">
                  <c:v>168</c:v>
                </c:pt>
                <c:pt idx="973">
                  <c:v>177</c:v>
                </c:pt>
                <c:pt idx="974">
                  <c:v>185.6</c:v>
                </c:pt>
                <c:pt idx="975">
                  <c:v>209.5</c:v>
                </c:pt>
                <c:pt idx="976">
                  <c:v>155.30000000000001</c:v>
                </c:pt>
                <c:pt idx="977">
                  <c:v>189.4</c:v>
                </c:pt>
                <c:pt idx="978">
                  <c:v>181.1</c:v>
                </c:pt>
                <c:pt idx="979">
                  <c:v>172.9</c:v>
                </c:pt>
                <c:pt idx="980">
                  <c:v>128.4</c:v>
                </c:pt>
                <c:pt idx="981">
                  <c:v>159.80000000000001</c:v>
                </c:pt>
                <c:pt idx="982">
                  <c:v>215.9</c:v>
                </c:pt>
                <c:pt idx="983">
                  <c:v>151.5</c:v>
                </c:pt>
                <c:pt idx="984">
                  <c:v>196.6</c:v>
                </c:pt>
                <c:pt idx="985">
                  <c:v>152.19999999999999</c:v>
                </c:pt>
                <c:pt idx="986">
                  <c:v>169</c:v>
                </c:pt>
                <c:pt idx="987">
                  <c:v>159.5</c:v>
                </c:pt>
                <c:pt idx="988">
                  <c:v>163</c:v>
                </c:pt>
                <c:pt idx="989">
                  <c:v>147.80000000000001</c:v>
                </c:pt>
                <c:pt idx="990">
                  <c:v>156.1</c:v>
                </c:pt>
                <c:pt idx="991">
                  <c:v>143.30000000000001</c:v>
                </c:pt>
                <c:pt idx="992">
                  <c:v>168.2</c:v>
                </c:pt>
                <c:pt idx="993">
                  <c:v>180.6</c:v>
                </c:pt>
                <c:pt idx="994">
                  <c:v>141.5</c:v>
                </c:pt>
                <c:pt idx="995">
                  <c:v>126.9</c:v>
                </c:pt>
                <c:pt idx="996">
                  <c:v>141.1</c:v>
                </c:pt>
                <c:pt idx="997">
                  <c:v>132.80000000000001</c:v>
                </c:pt>
                <c:pt idx="998">
                  <c:v>182.3</c:v>
                </c:pt>
                <c:pt idx="999">
                  <c:v>157</c:v>
                </c:pt>
                <c:pt idx="1000">
                  <c:v>210.5</c:v>
                </c:pt>
                <c:pt idx="1001">
                  <c:v>171.2</c:v>
                </c:pt>
                <c:pt idx="1002">
                  <c:v>225.1</c:v>
                </c:pt>
                <c:pt idx="1003">
                  <c:v>179.8</c:v>
                </c:pt>
                <c:pt idx="1004">
                  <c:v>193.2</c:v>
                </c:pt>
                <c:pt idx="1005">
                  <c:v>193.7</c:v>
                </c:pt>
                <c:pt idx="1006">
                  <c:v>178.6</c:v>
                </c:pt>
                <c:pt idx="1007">
                  <c:v>168.3</c:v>
                </c:pt>
                <c:pt idx="1008">
                  <c:v>163.5</c:v>
                </c:pt>
                <c:pt idx="1009">
                  <c:v>161.9</c:v>
                </c:pt>
                <c:pt idx="1010">
                  <c:v>211.9</c:v>
                </c:pt>
                <c:pt idx="1011">
                  <c:v>236</c:v>
                </c:pt>
                <c:pt idx="1012">
                  <c:v>249.7</c:v>
                </c:pt>
                <c:pt idx="1013">
                  <c:v>212.5</c:v>
                </c:pt>
                <c:pt idx="1014">
                  <c:v>185</c:v>
                </c:pt>
                <c:pt idx="1015">
                  <c:v>292.5</c:v>
                </c:pt>
                <c:pt idx="1016">
                  <c:v>205.5</c:v>
                </c:pt>
                <c:pt idx="1017">
                  <c:v>213.6</c:v>
                </c:pt>
                <c:pt idx="1018">
                  <c:v>174.3</c:v>
                </c:pt>
                <c:pt idx="1019">
                  <c:v>181.3</c:v>
                </c:pt>
                <c:pt idx="1020">
                  <c:v>185.3</c:v>
                </c:pt>
                <c:pt idx="1021">
                  <c:v>147.80000000000001</c:v>
                </c:pt>
                <c:pt idx="1022">
                  <c:v>208.6</c:v>
                </c:pt>
                <c:pt idx="1023">
                  <c:v>202.6</c:v>
                </c:pt>
                <c:pt idx="1024">
                  <c:v>180.8</c:v>
                </c:pt>
                <c:pt idx="1025">
                  <c:v>203.2</c:v>
                </c:pt>
                <c:pt idx="1026">
                  <c:v>157.30000000000001</c:v>
                </c:pt>
                <c:pt idx="1027">
                  <c:v>211</c:v>
                </c:pt>
                <c:pt idx="1028">
                  <c:v>183.7</c:v>
                </c:pt>
                <c:pt idx="1029">
                  <c:v>200.5</c:v>
                </c:pt>
                <c:pt idx="1030">
                  <c:v>214.2</c:v>
                </c:pt>
                <c:pt idx="1031">
                  <c:v>235</c:v>
                </c:pt>
                <c:pt idx="1032">
                  <c:v>215.5</c:v>
                </c:pt>
                <c:pt idx="1033">
                  <c:v>184</c:v>
                </c:pt>
                <c:pt idx="1034">
                  <c:v>149.4</c:v>
                </c:pt>
                <c:pt idx="1035">
                  <c:v>202.5</c:v>
                </c:pt>
                <c:pt idx="1036">
                  <c:v>192.1</c:v>
                </c:pt>
                <c:pt idx="1037">
                  <c:v>209.4</c:v>
                </c:pt>
                <c:pt idx="1038">
                  <c:v>214.5</c:v>
                </c:pt>
                <c:pt idx="1039">
                  <c:v>181.7</c:v>
                </c:pt>
                <c:pt idx="1040">
                  <c:v>235.8</c:v>
                </c:pt>
                <c:pt idx="1041">
                  <c:v>162.6</c:v>
                </c:pt>
                <c:pt idx="1042">
                  <c:v>156</c:v>
                </c:pt>
                <c:pt idx="1043">
                  <c:v>222.4</c:v>
                </c:pt>
                <c:pt idx="1044">
                  <c:v>196.1</c:v>
                </c:pt>
                <c:pt idx="1045">
                  <c:v>172.8</c:v>
                </c:pt>
                <c:pt idx="1046">
                  <c:v>172.5</c:v>
                </c:pt>
                <c:pt idx="1047">
                  <c:v>211.1</c:v>
                </c:pt>
                <c:pt idx="1048">
                  <c:v>209.6</c:v>
                </c:pt>
                <c:pt idx="1049">
                  <c:v>190.4</c:v>
                </c:pt>
                <c:pt idx="1050">
                  <c:v>166.2</c:v>
                </c:pt>
                <c:pt idx="1051">
                  <c:v>189.9</c:v>
                </c:pt>
                <c:pt idx="1052">
                  <c:v>220.7</c:v>
                </c:pt>
                <c:pt idx="1053">
                  <c:v>199.3</c:v>
                </c:pt>
                <c:pt idx="1054">
                  <c:v>180.1</c:v>
                </c:pt>
                <c:pt idx="1055">
                  <c:v>152.69999999999999</c:v>
                </c:pt>
                <c:pt idx="1056">
                  <c:v>197.3</c:v>
                </c:pt>
                <c:pt idx="1057">
                  <c:v>255.8</c:v>
                </c:pt>
                <c:pt idx="1058">
                  <c:v>182.5</c:v>
                </c:pt>
                <c:pt idx="1059">
                  <c:v>172.7</c:v>
                </c:pt>
                <c:pt idx="1060">
                  <c:v>166.7</c:v>
                </c:pt>
                <c:pt idx="1061">
                  <c:v>146.6</c:v>
                </c:pt>
                <c:pt idx="1062">
                  <c:v>228.4</c:v>
                </c:pt>
                <c:pt idx="1063">
                  <c:v>176.4</c:v>
                </c:pt>
                <c:pt idx="1064">
                  <c:v>196.5</c:v>
                </c:pt>
                <c:pt idx="1065">
                  <c:v>168.6</c:v>
                </c:pt>
                <c:pt idx="1066">
                  <c:v>179.9</c:v>
                </c:pt>
                <c:pt idx="1067">
                  <c:v>206.8</c:v>
                </c:pt>
                <c:pt idx="1068">
                  <c:v>194.1</c:v>
                </c:pt>
                <c:pt idx="1069">
                  <c:v>179.1</c:v>
                </c:pt>
                <c:pt idx="1070">
                  <c:v>206.3</c:v>
                </c:pt>
                <c:pt idx="1071">
                  <c:v>123.4</c:v>
                </c:pt>
                <c:pt idx="1072">
                  <c:v>200.1</c:v>
                </c:pt>
                <c:pt idx="1073">
                  <c:v>166.5</c:v>
                </c:pt>
                <c:pt idx="1074">
                  <c:v>230</c:v>
                </c:pt>
                <c:pt idx="1075">
                  <c:v>180</c:v>
                </c:pt>
                <c:pt idx="1076">
                  <c:v>136.19999999999999</c:v>
                </c:pt>
                <c:pt idx="1077">
                  <c:v>134</c:v>
                </c:pt>
                <c:pt idx="1078">
                  <c:v>197.8</c:v>
                </c:pt>
                <c:pt idx="1079">
                  <c:v>150.69999999999999</c:v>
                </c:pt>
                <c:pt idx="1080">
                  <c:v>155.4</c:v>
                </c:pt>
                <c:pt idx="1081">
                  <c:v>164.2</c:v>
                </c:pt>
                <c:pt idx="1082">
                  <c:v>194.7</c:v>
                </c:pt>
                <c:pt idx="1083">
                  <c:v>122.6</c:v>
                </c:pt>
                <c:pt idx="1084">
                  <c:v>127.6</c:v>
                </c:pt>
                <c:pt idx="1085">
                  <c:v>178.7</c:v>
                </c:pt>
                <c:pt idx="1086">
                  <c:v>173</c:v>
                </c:pt>
                <c:pt idx="1087">
                  <c:v>165.8</c:v>
                </c:pt>
                <c:pt idx="1088">
                  <c:v>209.6</c:v>
                </c:pt>
                <c:pt idx="1089">
                  <c:v>141.4</c:v>
                </c:pt>
                <c:pt idx="1090">
                  <c:v>166.5</c:v>
                </c:pt>
                <c:pt idx="1091">
                  <c:v>164.5</c:v>
                </c:pt>
                <c:pt idx="1092">
                  <c:v>219.4</c:v>
                </c:pt>
                <c:pt idx="1093">
                  <c:v>129.1</c:v>
                </c:pt>
                <c:pt idx="1094">
                  <c:v>182.9</c:v>
                </c:pt>
                <c:pt idx="1095">
                  <c:v>143.80000000000001</c:v>
                </c:pt>
                <c:pt idx="1096">
                  <c:v>150.80000000000001</c:v>
                </c:pt>
                <c:pt idx="1097">
                  <c:v>176.2</c:v>
                </c:pt>
                <c:pt idx="1098">
                  <c:v>150.19999999999999</c:v>
                </c:pt>
                <c:pt idx="1099">
                  <c:v>151.30000000000001</c:v>
                </c:pt>
                <c:pt idx="1100">
                  <c:v>193.4</c:v>
                </c:pt>
                <c:pt idx="1101">
                  <c:v>165.4</c:v>
                </c:pt>
                <c:pt idx="1102">
                  <c:v>147.69999999999999</c:v>
                </c:pt>
                <c:pt idx="1103">
                  <c:v>128.69999999999999</c:v>
                </c:pt>
                <c:pt idx="1104">
                  <c:v>109.9</c:v>
                </c:pt>
                <c:pt idx="1105">
                  <c:v>181.3</c:v>
                </c:pt>
                <c:pt idx="1106">
                  <c:v>166.2</c:v>
                </c:pt>
                <c:pt idx="1107">
                  <c:v>151.19999999999999</c:v>
                </c:pt>
                <c:pt idx="1108">
                  <c:v>182.5</c:v>
                </c:pt>
                <c:pt idx="1109">
                  <c:v>171.1</c:v>
                </c:pt>
                <c:pt idx="1110">
                  <c:v>153.9</c:v>
                </c:pt>
                <c:pt idx="1111">
                  <c:v>177.8</c:v>
                </c:pt>
                <c:pt idx="1112">
                  <c:v>172.6</c:v>
                </c:pt>
                <c:pt idx="1113">
                  <c:v>154.1</c:v>
                </c:pt>
                <c:pt idx="1114">
                  <c:v>173.6</c:v>
                </c:pt>
                <c:pt idx="1115">
                  <c:v>154.30000000000001</c:v>
                </c:pt>
                <c:pt idx="1116">
                  <c:v>164.7</c:v>
                </c:pt>
                <c:pt idx="1117">
                  <c:v>114.3</c:v>
                </c:pt>
                <c:pt idx="1118">
                  <c:v>151.9</c:v>
                </c:pt>
                <c:pt idx="1119">
                  <c:v>171.5</c:v>
                </c:pt>
                <c:pt idx="1120">
                  <c:v>171.6</c:v>
                </c:pt>
                <c:pt idx="1121">
                  <c:v>143.1</c:v>
                </c:pt>
                <c:pt idx="1122">
                  <c:v>161.6</c:v>
                </c:pt>
                <c:pt idx="1123">
                  <c:v>157.6</c:v>
                </c:pt>
                <c:pt idx="1124">
                  <c:v>126</c:v>
                </c:pt>
                <c:pt idx="1125">
                  <c:v>127.9</c:v>
                </c:pt>
                <c:pt idx="1126">
                  <c:v>148.19999999999999</c:v>
                </c:pt>
                <c:pt idx="1127">
                  <c:v>154.5</c:v>
                </c:pt>
                <c:pt idx="1128">
                  <c:v>177.9</c:v>
                </c:pt>
                <c:pt idx="1129">
                  <c:v>150.30000000000001</c:v>
                </c:pt>
                <c:pt idx="1130">
                  <c:v>175.5</c:v>
                </c:pt>
                <c:pt idx="1131">
                  <c:v>172.4</c:v>
                </c:pt>
                <c:pt idx="1132">
                  <c:v>177.6</c:v>
                </c:pt>
                <c:pt idx="1133">
                  <c:v>171.1</c:v>
                </c:pt>
                <c:pt idx="1134">
                  <c:v>293.89999999999998</c:v>
                </c:pt>
                <c:pt idx="1135">
                  <c:v>221.8</c:v>
                </c:pt>
                <c:pt idx="1136">
                  <c:v>200.2</c:v>
                </c:pt>
                <c:pt idx="1137">
                  <c:v>195.1</c:v>
                </c:pt>
                <c:pt idx="1138">
                  <c:v>202.2</c:v>
                </c:pt>
                <c:pt idx="1139">
                  <c:v>191.3</c:v>
                </c:pt>
                <c:pt idx="1140">
                  <c:v>192</c:v>
                </c:pt>
                <c:pt idx="1141">
                  <c:v>238.5</c:v>
                </c:pt>
                <c:pt idx="1142">
                  <c:v>223</c:v>
                </c:pt>
                <c:pt idx="1143">
                  <c:v>175.7</c:v>
                </c:pt>
                <c:pt idx="1144">
                  <c:v>176.5</c:v>
                </c:pt>
                <c:pt idx="1145">
                  <c:v>198.2</c:v>
                </c:pt>
                <c:pt idx="1146">
                  <c:v>179.1</c:v>
                </c:pt>
                <c:pt idx="1147">
                  <c:v>236.8</c:v>
                </c:pt>
                <c:pt idx="1148">
                  <c:v>232.3</c:v>
                </c:pt>
                <c:pt idx="1149">
                  <c:v>199.5</c:v>
                </c:pt>
                <c:pt idx="1150">
                  <c:v>174</c:v>
                </c:pt>
                <c:pt idx="1151">
                  <c:v>202.9</c:v>
                </c:pt>
                <c:pt idx="1152">
                  <c:v>195.3</c:v>
                </c:pt>
                <c:pt idx="1153">
                  <c:v>198.6</c:v>
                </c:pt>
                <c:pt idx="1154">
                  <c:v>213.4</c:v>
                </c:pt>
                <c:pt idx="1155">
                  <c:v>232.1</c:v>
                </c:pt>
                <c:pt idx="1156">
                  <c:v>254.3</c:v>
                </c:pt>
                <c:pt idx="1157">
                  <c:v>183.6</c:v>
                </c:pt>
                <c:pt idx="1158">
                  <c:v>210.6</c:v>
                </c:pt>
                <c:pt idx="1159">
                  <c:v>266.2</c:v>
                </c:pt>
                <c:pt idx="1160">
                  <c:v>202.4</c:v>
                </c:pt>
                <c:pt idx="1161">
                  <c:v>205.8</c:v>
                </c:pt>
                <c:pt idx="1162">
                  <c:v>160</c:v>
                </c:pt>
                <c:pt idx="1163">
                  <c:v>150.69999999999999</c:v>
                </c:pt>
                <c:pt idx="1164">
                  <c:v>136.5</c:v>
                </c:pt>
                <c:pt idx="1165">
                  <c:v>145.4</c:v>
                </c:pt>
                <c:pt idx="1166">
                  <c:v>133.80000000000001</c:v>
                </c:pt>
                <c:pt idx="1167">
                  <c:v>145</c:v>
                </c:pt>
                <c:pt idx="1168">
                  <c:v>118.4</c:v>
                </c:pt>
                <c:pt idx="1169">
                  <c:v>198.2</c:v>
                </c:pt>
                <c:pt idx="1170">
                  <c:v>184.3</c:v>
                </c:pt>
                <c:pt idx="1171">
                  <c:v>151.19999999999999</c:v>
                </c:pt>
                <c:pt idx="1172">
                  <c:v>154.9</c:v>
                </c:pt>
                <c:pt idx="1173">
                  <c:v>162.6</c:v>
                </c:pt>
                <c:pt idx="1174">
                  <c:v>152.30000000000001</c:v>
                </c:pt>
                <c:pt idx="1175">
                  <c:v>172.2</c:v>
                </c:pt>
                <c:pt idx="1176">
                  <c:v>200.3</c:v>
                </c:pt>
                <c:pt idx="1177">
                  <c:v>190.7</c:v>
                </c:pt>
                <c:pt idx="1178">
                  <c:v>168.7</c:v>
                </c:pt>
                <c:pt idx="1179">
                  <c:v>182.4</c:v>
                </c:pt>
                <c:pt idx="1180">
                  <c:v>206.1</c:v>
                </c:pt>
                <c:pt idx="1181">
                  <c:v>191.5</c:v>
                </c:pt>
                <c:pt idx="1182">
                  <c:v>209.9</c:v>
                </c:pt>
                <c:pt idx="1183">
                  <c:v>174.7</c:v>
                </c:pt>
                <c:pt idx="1184">
                  <c:v>149.80000000000001</c:v>
                </c:pt>
                <c:pt idx="1185">
                  <c:v>184.3</c:v>
                </c:pt>
                <c:pt idx="1186">
                  <c:v>182.6</c:v>
                </c:pt>
                <c:pt idx="1187">
                  <c:v>123.2</c:v>
                </c:pt>
                <c:pt idx="1188">
                  <c:v>203.3</c:v>
                </c:pt>
                <c:pt idx="1189">
                  <c:v>160.4</c:v>
                </c:pt>
                <c:pt idx="1190">
                  <c:v>195.9</c:v>
                </c:pt>
                <c:pt idx="1191">
                  <c:v>186.7</c:v>
                </c:pt>
                <c:pt idx="1192">
                  <c:v>216.2</c:v>
                </c:pt>
                <c:pt idx="1193">
                  <c:v>209.2</c:v>
                </c:pt>
                <c:pt idx="1194">
                  <c:v>135.30000000000001</c:v>
                </c:pt>
                <c:pt idx="1195">
                  <c:v>189.1</c:v>
                </c:pt>
                <c:pt idx="1196">
                  <c:v>188.4</c:v>
                </c:pt>
                <c:pt idx="1197">
                  <c:v>161.9</c:v>
                </c:pt>
                <c:pt idx="1198">
                  <c:v>163.69999999999999</c:v>
                </c:pt>
                <c:pt idx="1199">
                  <c:v>178.1</c:v>
                </c:pt>
                <c:pt idx="1200">
                  <c:v>194.1</c:v>
                </c:pt>
                <c:pt idx="1201">
                  <c:v>161.6</c:v>
                </c:pt>
                <c:pt idx="1202">
                  <c:v>191.5</c:v>
                </c:pt>
                <c:pt idx="1203">
                  <c:v>167.3</c:v>
                </c:pt>
                <c:pt idx="1204">
                  <c:v>173.5</c:v>
                </c:pt>
                <c:pt idx="1205">
                  <c:v>208.1</c:v>
                </c:pt>
                <c:pt idx="1206">
                  <c:v>171.3</c:v>
                </c:pt>
                <c:pt idx="1207">
                  <c:v>155.80000000000001</c:v>
                </c:pt>
                <c:pt idx="1208">
                  <c:v>189.6</c:v>
                </c:pt>
                <c:pt idx="1209">
                  <c:v>220.4</c:v>
                </c:pt>
                <c:pt idx="1210">
                  <c:v>166.9</c:v>
                </c:pt>
                <c:pt idx="1211">
                  <c:v>146.69999999999999</c:v>
                </c:pt>
                <c:pt idx="1212">
                  <c:v>146.5</c:v>
                </c:pt>
                <c:pt idx="1213">
                  <c:v>168.5</c:v>
                </c:pt>
                <c:pt idx="1214">
                  <c:v>176.3</c:v>
                </c:pt>
                <c:pt idx="1215">
                  <c:v>182.8</c:v>
                </c:pt>
                <c:pt idx="1216">
                  <c:v>211.1</c:v>
                </c:pt>
                <c:pt idx="1217">
                  <c:v>203.3</c:v>
                </c:pt>
                <c:pt idx="1218">
                  <c:v>155.6</c:v>
                </c:pt>
                <c:pt idx="1219">
                  <c:v>211.6</c:v>
                </c:pt>
                <c:pt idx="1220">
                  <c:v>149.9</c:v>
                </c:pt>
                <c:pt idx="1221">
                  <c:v>162.4</c:v>
                </c:pt>
                <c:pt idx="1222">
                  <c:v>190.7</c:v>
                </c:pt>
                <c:pt idx="1223">
                  <c:v>160.80000000000001</c:v>
                </c:pt>
                <c:pt idx="1224">
                  <c:v>198.7</c:v>
                </c:pt>
                <c:pt idx="1225">
                  <c:v>198.5</c:v>
                </c:pt>
                <c:pt idx="1226">
                  <c:v>209.3</c:v>
                </c:pt>
                <c:pt idx="1227">
                  <c:v>169.8</c:v>
                </c:pt>
                <c:pt idx="1228">
                  <c:v>206.1</c:v>
                </c:pt>
                <c:pt idx="1229">
                  <c:v>207.3</c:v>
                </c:pt>
                <c:pt idx="1230">
                  <c:v>225.5</c:v>
                </c:pt>
                <c:pt idx="1231">
                  <c:v>258.7</c:v>
                </c:pt>
                <c:pt idx="1232">
                  <c:v>169.2</c:v>
                </c:pt>
                <c:pt idx="1233">
                  <c:v>195.8</c:v>
                </c:pt>
                <c:pt idx="1234">
                  <c:v>186.9</c:v>
                </c:pt>
                <c:pt idx="1235">
                  <c:v>192.4</c:v>
                </c:pt>
                <c:pt idx="1236">
                  <c:v>205.3</c:v>
                </c:pt>
                <c:pt idx="1237">
                  <c:v>210.2</c:v>
                </c:pt>
                <c:pt idx="1238">
                  <c:v>205.2</c:v>
                </c:pt>
                <c:pt idx="1239">
                  <c:v>182.4</c:v>
                </c:pt>
                <c:pt idx="1240">
                  <c:v>202.1</c:v>
                </c:pt>
                <c:pt idx="1241">
                  <c:v>186.6</c:v>
                </c:pt>
                <c:pt idx="1242">
                  <c:v>184.6</c:v>
                </c:pt>
                <c:pt idx="1243">
                  <c:v>227.9</c:v>
                </c:pt>
                <c:pt idx="1244">
                  <c:v>193.7</c:v>
                </c:pt>
                <c:pt idx="1245">
                  <c:v>174.4</c:v>
                </c:pt>
                <c:pt idx="1246">
                  <c:v>174.7</c:v>
                </c:pt>
                <c:pt idx="1247">
                  <c:v>223.9</c:v>
                </c:pt>
                <c:pt idx="1248">
                  <c:v>159.69999999999999</c:v>
                </c:pt>
                <c:pt idx="1249">
                  <c:v>200</c:v>
                </c:pt>
                <c:pt idx="1250">
                  <c:v>226.9</c:v>
                </c:pt>
                <c:pt idx="1251">
                  <c:v>209.2</c:v>
                </c:pt>
                <c:pt idx="1252">
                  <c:v>231.3</c:v>
                </c:pt>
                <c:pt idx="1253">
                  <c:v>215</c:v>
                </c:pt>
                <c:pt idx="1254">
                  <c:v>203.1</c:v>
                </c:pt>
                <c:pt idx="1255">
                  <c:v>174.7</c:v>
                </c:pt>
                <c:pt idx="1256">
                  <c:v>226.1</c:v>
                </c:pt>
                <c:pt idx="1257">
                  <c:v>191.7</c:v>
                </c:pt>
                <c:pt idx="1258">
                  <c:v>214.4</c:v>
                </c:pt>
                <c:pt idx="1259">
                  <c:v>198.3</c:v>
                </c:pt>
                <c:pt idx="1260">
                  <c:v>160.19999999999999</c:v>
                </c:pt>
                <c:pt idx="1261">
                  <c:v>200.2</c:v>
                </c:pt>
                <c:pt idx="1262">
                  <c:v>175</c:v>
                </c:pt>
                <c:pt idx="1263">
                  <c:v>202.4</c:v>
                </c:pt>
                <c:pt idx="1264">
                  <c:v>202.4</c:v>
                </c:pt>
                <c:pt idx="1265">
                  <c:v>182.3</c:v>
                </c:pt>
                <c:pt idx="1266">
                  <c:v>196.9</c:v>
                </c:pt>
                <c:pt idx="1267">
                  <c:v>202.5</c:v>
                </c:pt>
                <c:pt idx="1268">
                  <c:v>203.3</c:v>
                </c:pt>
                <c:pt idx="1269">
                  <c:v>211.7</c:v>
                </c:pt>
                <c:pt idx="1270">
                  <c:v>181.6</c:v>
                </c:pt>
                <c:pt idx="1271">
                  <c:v>189.7</c:v>
                </c:pt>
                <c:pt idx="1272">
                  <c:v>237.1</c:v>
                </c:pt>
                <c:pt idx="1273">
                  <c:v>214.1</c:v>
                </c:pt>
                <c:pt idx="1274">
                  <c:v>173.6</c:v>
                </c:pt>
                <c:pt idx="1275">
                  <c:v>229.7</c:v>
                </c:pt>
                <c:pt idx="1276">
                  <c:v>213.8</c:v>
                </c:pt>
                <c:pt idx="1277">
                  <c:v>177.4</c:v>
                </c:pt>
                <c:pt idx="1278">
                  <c:v>195.8</c:v>
                </c:pt>
                <c:pt idx="1279">
                  <c:v>195.7</c:v>
                </c:pt>
                <c:pt idx="1280">
                  <c:v>190</c:v>
                </c:pt>
                <c:pt idx="1281">
                  <c:v>226.4</c:v>
                </c:pt>
                <c:pt idx="1282">
                  <c:v>153.19999999999999</c:v>
                </c:pt>
                <c:pt idx="1283">
                  <c:v>174.5</c:v>
                </c:pt>
                <c:pt idx="1284">
                  <c:v>208.9</c:v>
                </c:pt>
                <c:pt idx="1285">
                  <c:v>214.9</c:v>
                </c:pt>
                <c:pt idx="1286">
                  <c:v>153.1</c:v>
                </c:pt>
                <c:pt idx="1287">
                  <c:v>166.1</c:v>
                </c:pt>
                <c:pt idx="1288">
                  <c:v>177.5</c:v>
                </c:pt>
                <c:pt idx="1289">
                  <c:v>185.2</c:v>
                </c:pt>
                <c:pt idx="1290">
                  <c:v>186.9</c:v>
                </c:pt>
                <c:pt idx="1291">
                  <c:v>125.3</c:v>
                </c:pt>
                <c:pt idx="1292">
                  <c:v>155.69999999999999</c:v>
                </c:pt>
                <c:pt idx="1293">
                  <c:v>169.5</c:v>
                </c:pt>
                <c:pt idx="1294">
                  <c:v>155.6</c:v>
                </c:pt>
                <c:pt idx="1295">
                  <c:v>160.19999999999999</c:v>
                </c:pt>
                <c:pt idx="1296">
                  <c:v>180.2</c:v>
                </c:pt>
                <c:pt idx="1297">
                  <c:v>185.7</c:v>
                </c:pt>
                <c:pt idx="1298">
                  <c:v>200.3</c:v>
                </c:pt>
                <c:pt idx="1299">
                  <c:v>144.30000000000001</c:v>
                </c:pt>
                <c:pt idx="1300">
                  <c:v>189.8</c:v>
                </c:pt>
                <c:pt idx="1301">
                  <c:v>154.30000000000001</c:v>
                </c:pt>
                <c:pt idx="1302">
                  <c:v>189.2</c:v>
                </c:pt>
                <c:pt idx="1303">
                  <c:v>174.2</c:v>
                </c:pt>
                <c:pt idx="1304">
                  <c:v>131.4</c:v>
                </c:pt>
                <c:pt idx="1305">
                  <c:v>162.69999999999999</c:v>
                </c:pt>
                <c:pt idx="1306">
                  <c:v>166.7</c:v>
                </c:pt>
                <c:pt idx="1307">
                  <c:v>172.4</c:v>
                </c:pt>
                <c:pt idx="1308">
                  <c:v>163.9</c:v>
                </c:pt>
                <c:pt idx="1309">
                  <c:v>199.7</c:v>
                </c:pt>
                <c:pt idx="1310">
                  <c:v>177.9</c:v>
                </c:pt>
                <c:pt idx="1311">
                  <c:v>169.1</c:v>
                </c:pt>
                <c:pt idx="1312">
                  <c:v>199.9</c:v>
                </c:pt>
                <c:pt idx="1313">
                  <c:v>186.5</c:v>
                </c:pt>
                <c:pt idx="1314">
                  <c:v>164.4</c:v>
                </c:pt>
                <c:pt idx="1315">
                  <c:v>168.9</c:v>
                </c:pt>
                <c:pt idx="1316">
                  <c:v>191.7</c:v>
                </c:pt>
                <c:pt idx="1317">
                  <c:v>165.5</c:v>
                </c:pt>
                <c:pt idx="1318">
                  <c:v>180.4</c:v>
                </c:pt>
                <c:pt idx="1319">
                  <c:v>165.1</c:v>
                </c:pt>
                <c:pt idx="1320">
                  <c:v>181.2</c:v>
                </c:pt>
                <c:pt idx="1321">
                  <c:v>169</c:v>
                </c:pt>
                <c:pt idx="1322">
                  <c:v>141</c:v>
                </c:pt>
                <c:pt idx="1323">
                  <c:v>162.4</c:v>
                </c:pt>
                <c:pt idx="1324">
                  <c:v>178</c:v>
                </c:pt>
                <c:pt idx="1325">
                  <c:v>170.1</c:v>
                </c:pt>
                <c:pt idx="1326">
                  <c:v>217.2</c:v>
                </c:pt>
                <c:pt idx="1327">
                  <c:v>185</c:v>
                </c:pt>
                <c:pt idx="1328">
                  <c:v>203.2</c:v>
                </c:pt>
                <c:pt idx="1329">
                  <c:v>192.1</c:v>
                </c:pt>
                <c:pt idx="1330">
                  <c:v>189.7</c:v>
                </c:pt>
                <c:pt idx="1331">
                  <c:v>185.2</c:v>
                </c:pt>
                <c:pt idx="1332">
                  <c:v>213.3</c:v>
                </c:pt>
                <c:pt idx="1333">
                  <c:v>189</c:v>
                </c:pt>
                <c:pt idx="1334">
                  <c:v>172.8</c:v>
                </c:pt>
                <c:pt idx="1335">
                  <c:v>190.1</c:v>
                </c:pt>
                <c:pt idx="1336">
                  <c:v>200.6</c:v>
                </c:pt>
                <c:pt idx="1337">
                  <c:v>178.7</c:v>
                </c:pt>
                <c:pt idx="1338">
                  <c:v>224.3</c:v>
                </c:pt>
                <c:pt idx="1339">
                  <c:v>178.3</c:v>
                </c:pt>
                <c:pt idx="1340">
                  <c:v>203</c:v>
                </c:pt>
                <c:pt idx="1341">
                  <c:v>184.6</c:v>
                </c:pt>
                <c:pt idx="1342">
                  <c:v>188.6</c:v>
                </c:pt>
                <c:pt idx="1343">
                  <c:v>193.7</c:v>
                </c:pt>
                <c:pt idx="1344">
                  <c:v>173.4</c:v>
                </c:pt>
                <c:pt idx="1345">
                  <c:v>194.3</c:v>
                </c:pt>
                <c:pt idx="1346">
                  <c:v>181.2</c:v>
                </c:pt>
                <c:pt idx="1347">
                  <c:v>201</c:v>
                </c:pt>
                <c:pt idx="1348">
                  <c:v>142.4</c:v>
                </c:pt>
                <c:pt idx="1349">
                  <c:v>159.19999999999999</c:v>
                </c:pt>
                <c:pt idx="1350">
                  <c:v>215.8</c:v>
                </c:pt>
                <c:pt idx="1351">
                  <c:v>175.7</c:v>
                </c:pt>
                <c:pt idx="1352">
                  <c:v>185.1</c:v>
                </c:pt>
                <c:pt idx="1353">
                  <c:v>201.4</c:v>
                </c:pt>
                <c:pt idx="1354">
                  <c:v>162.80000000000001</c:v>
                </c:pt>
                <c:pt idx="1355">
                  <c:v>199.8</c:v>
                </c:pt>
                <c:pt idx="1356">
                  <c:v>205.9</c:v>
                </c:pt>
                <c:pt idx="1357">
                  <c:v>206.3</c:v>
                </c:pt>
                <c:pt idx="1358">
                  <c:v>210.9</c:v>
                </c:pt>
                <c:pt idx="1359">
                  <c:v>194.7</c:v>
                </c:pt>
                <c:pt idx="1360">
                  <c:v>179.5</c:v>
                </c:pt>
                <c:pt idx="1361">
                  <c:v>182.5</c:v>
                </c:pt>
                <c:pt idx="1362">
                  <c:v>201.5</c:v>
                </c:pt>
                <c:pt idx="1363">
                  <c:v>188.8</c:v>
                </c:pt>
                <c:pt idx="1364">
                  <c:v>205.6</c:v>
                </c:pt>
                <c:pt idx="1365">
                  <c:v>182.1</c:v>
                </c:pt>
                <c:pt idx="1366">
                  <c:v>197</c:v>
                </c:pt>
                <c:pt idx="1367">
                  <c:v>190.7</c:v>
                </c:pt>
                <c:pt idx="1368">
                  <c:v>202</c:v>
                </c:pt>
                <c:pt idx="1369">
                  <c:v>167.4</c:v>
                </c:pt>
                <c:pt idx="1370">
                  <c:v>206.9</c:v>
                </c:pt>
                <c:pt idx="1371">
                  <c:v>181.9</c:v>
                </c:pt>
                <c:pt idx="1372">
                  <c:v>177.8</c:v>
                </c:pt>
                <c:pt idx="1373">
                  <c:v>188.9</c:v>
                </c:pt>
                <c:pt idx="1374">
                  <c:v>187.9</c:v>
                </c:pt>
                <c:pt idx="1375">
                  <c:v>185</c:v>
                </c:pt>
                <c:pt idx="1376">
                  <c:v>122.5</c:v>
                </c:pt>
                <c:pt idx="1377">
                  <c:v>185.3</c:v>
                </c:pt>
                <c:pt idx="1378">
                  <c:v>215.5</c:v>
                </c:pt>
                <c:pt idx="1379">
                  <c:v>200.6</c:v>
                </c:pt>
                <c:pt idx="1380">
                  <c:v>197.4</c:v>
                </c:pt>
                <c:pt idx="1381">
                  <c:v>217.9</c:v>
                </c:pt>
                <c:pt idx="1382">
                  <c:v>186.3</c:v>
                </c:pt>
                <c:pt idx="1383">
                  <c:v>192.7</c:v>
                </c:pt>
                <c:pt idx="1384">
                  <c:v>154.6</c:v>
                </c:pt>
                <c:pt idx="1385">
                  <c:v>186</c:v>
                </c:pt>
                <c:pt idx="1386">
                  <c:v>203.9</c:v>
                </c:pt>
                <c:pt idx="1387">
                  <c:v>193.8</c:v>
                </c:pt>
                <c:pt idx="1388">
                  <c:v>203</c:v>
                </c:pt>
                <c:pt idx="1389">
                  <c:v>174</c:v>
                </c:pt>
                <c:pt idx="1390">
                  <c:v>167.3</c:v>
                </c:pt>
                <c:pt idx="1391">
                  <c:v>176.4</c:v>
                </c:pt>
                <c:pt idx="1392">
                  <c:v>187</c:v>
                </c:pt>
                <c:pt idx="1393">
                  <c:v>168.7</c:v>
                </c:pt>
                <c:pt idx="1394">
                  <c:v>165.7</c:v>
                </c:pt>
                <c:pt idx="1395">
                  <c:v>172.1</c:v>
                </c:pt>
                <c:pt idx="1396">
                  <c:v>184.3</c:v>
                </c:pt>
                <c:pt idx="1397">
                  <c:v>160.4</c:v>
                </c:pt>
                <c:pt idx="1398">
                  <c:v>170.3</c:v>
                </c:pt>
                <c:pt idx="1399">
                  <c:v>185.1</c:v>
                </c:pt>
                <c:pt idx="1400">
                  <c:v>173</c:v>
                </c:pt>
                <c:pt idx="1401">
                  <c:v>190.6</c:v>
                </c:pt>
                <c:pt idx="1402">
                  <c:v>220.9</c:v>
                </c:pt>
                <c:pt idx="1403">
                  <c:v>159.5</c:v>
                </c:pt>
                <c:pt idx="1404">
                  <c:v>151.69999999999999</c:v>
                </c:pt>
                <c:pt idx="1405">
                  <c:v>181</c:v>
                </c:pt>
                <c:pt idx="1406">
                  <c:v>182.4</c:v>
                </c:pt>
                <c:pt idx="1407">
                  <c:v>180.2</c:v>
                </c:pt>
                <c:pt idx="1408">
                  <c:v>191.7</c:v>
                </c:pt>
                <c:pt idx="1409">
                  <c:v>211.4</c:v>
                </c:pt>
                <c:pt idx="1410">
                  <c:v>150.30000000000001</c:v>
                </c:pt>
                <c:pt idx="1411">
                  <c:v>185.4</c:v>
                </c:pt>
                <c:pt idx="1412">
                  <c:v>145.5</c:v>
                </c:pt>
                <c:pt idx="1413">
                  <c:v>144.6</c:v>
                </c:pt>
                <c:pt idx="1414">
                  <c:v>168.6</c:v>
                </c:pt>
                <c:pt idx="1415">
                  <c:v>165.3</c:v>
                </c:pt>
                <c:pt idx="1416">
                  <c:v>171.1</c:v>
                </c:pt>
                <c:pt idx="1417">
                  <c:v>180.2</c:v>
                </c:pt>
                <c:pt idx="1418">
                  <c:v>151.19999999999999</c:v>
                </c:pt>
                <c:pt idx="1419">
                  <c:v>162.4</c:v>
                </c:pt>
                <c:pt idx="1420">
                  <c:v>179.4</c:v>
                </c:pt>
                <c:pt idx="1421">
                  <c:v>183.8</c:v>
                </c:pt>
                <c:pt idx="1422">
                  <c:v>169.7</c:v>
                </c:pt>
                <c:pt idx="1423">
                  <c:v>168.5</c:v>
                </c:pt>
                <c:pt idx="1424">
                  <c:v>159.6</c:v>
                </c:pt>
                <c:pt idx="1425">
                  <c:v>191.8</c:v>
                </c:pt>
                <c:pt idx="1426">
                  <c:v>142.4</c:v>
                </c:pt>
                <c:pt idx="1427">
                  <c:v>159.1</c:v>
                </c:pt>
                <c:pt idx="1428">
                  <c:v>179.4</c:v>
                </c:pt>
                <c:pt idx="1429">
                  <c:v>183</c:v>
                </c:pt>
                <c:pt idx="1430">
                  <c:v>196.6</c:v>
                </c:pt>
                <c:pt idx="1431">
                  <c:v>175.2</c:v>
                </c:pt>
                <c:pt idx="1432">
                  <c:v>191.8</c:v>
                </c:pt>
                <c:pt idx="1433">
                  <c:v>154.6</c:v>
                </c:pt>
                <c:pt idx="1434">
                  <c:v>169.1</c:v>
                </c:pt>
                <c:pt idx="1435">
                  <c:v>189.9</c:v>
                </c:pt>
                <c:pt idx="1436">
                  <c:v>182.5</c:v>
                </c:pt>
                <c:pt idx="1437">
                  <c:v>198.7</c:v>
                </c:pt>
                <c:pt idx="1438">
                  <c:v>206.5</c:v>
                </c:pt>
                <c:pt idx="1439">
                  <c:v>162.19999999999999</c:v>
                </c:pt>
                <c:pt idx="1440">
                  <c:v>177.5</c:v>
                </c:pt>
                <c:pt idx="1441">
                  <c:v>172.7</c:v>
                </c:pt>
                <c:pt idx="1442">
                  <c:v>151.6</c:v>
                </c:pt>
                <c:pt idx="1443">
                  <c:v>183.2</c:v>
                </c:pt>
                <c:pt idx="1444">
                  <c:v>162.9</c:v>
                </c:pt>
                <c:pt idx="1445">
                  <c:v>178.3</c:v>
                </c:pt>
                <c:pt idx="1446">
                  <c:v>172.8</c:v>
                </c:pt>
                <c:pt idx="1447">
                  <c:v>168.4</c:v>
                </c:pt>
                <c:pt idx="1448">
                  <c:v>181.1</c:v>
                </c:pt>
                <c:pt idx="1449">
                  <c:v>170.4</c:v>
                </c:pt>
                <c:pt idx="1450">
                  <c:v>186.7</c:v>
                </c:pt>
                <c:pt idx="1451">
                  <c:v>168.3</c:v>
                </c:pt>
                <c:pt idx="1452">
                  <c:v>180</c:v>
                </c:pt>
                <c:pt idx="1453">
                  <c:v>172.7</c:v>
                </c:pt>
                <c:pt idx="1454">
                  <c:v>189.7</c:v>
                </c:pt>
                <c:pt idx="1455">
                  <c:v>157.4</c:v>
                </c:pt>
                <c:pt idx="1456">
                  <c:v>191.9</c:v>
                </c:pt>
                <c:pt idx="1457">
                  <c:v>186.6</c:v>
                </c:pt>
                <c:pt idx="1458">
                  <c:v>159.19999999999999</c:v>
                </c:pt>
                <c:pt idx="1459">
                  <c:v>159.4</c:v>
                </c:pt>
                <c:pt idx="1460">
                  <c:v>163.6</c:v>
                </c:pt>
                <c:pt idx="1461">
                  <c:v>174.7</c:v>
                </c:pt>
                <c:pt idx="1462">
                  <c:v>144.9</c:v>
                </c:pt>
                <c:pt idx="1463">
                  <c:v>199.4</c:v>
                </c:pt>
                <c:pt idx="1464">
                  <c:v>179.3</c:v>
                </c:pt>
                <c:pt idx="1465">
                  <c:v>186.3</c:v>
                </c:pt>
                <c:pt idx="1466">
                  <c:v>179.4</c:v>
                </c:pt>
                <c:pt idx="1467">
                  <c:v>175.3</c:v>
                </c:pt>
                <c:pt idx="1468">
                  <c:v>191.7</c:v>
                </c:pt>
                <c:pt idx="1469">
                  <c:v>170.2</c:v>
                </c:pt>
                <c:pt idx="1470">
                  <c:v>142.19999999999999</c:v>
                </c:pt>
                <c:pt idx="1471">
                  <c:v>184.1</c:v>
                </c:pt>
                <c:pt idx="1472">
                  <c:v>164</c:v>
                </c:pt>
                <c:pt idx="1473">
                  <c:v>183.7</c:v>
                </c:pt>
                <c:pt idx="1474">
                  <c:v>164.3</c:v>
                </c:pt>
                <c:pt idx="1475">
                  <c:v>177.3</c:v>
                </c:pt>
                <c:pt idx="1476">
                  <c:v>212.1</c:v>
                </c:pt>
                <c:pt idx="1477">
                  <c:v>146.9</c:v>
                </c:pt>
                <c:pt idx="1478">
                  <c:v>175.8</c:v>
                </c:pt>
                <c:pt idx="1479">
                  <c:v>150.9</c:v>
                </c:pt>
                <c:pt idx="1480">
                  <c:v>173.7</c:v>
                </c:pt>
                <c:pt idx="1481">
                  <c:v>187.8</c:v>
                </c:pt>
                <c:pt idx="1482">
                  <c:v>215.6</c:v>
                </c:pt>
                <c:pt idx="1483">
                  <c:v>206.2</c:v>
                </c:pt>
                <c:pt idx="1484">
                  <c:v>194.1</c:v>
                </c:pt>
                <c:pt idx="1485">
                  <c:v>211.7</c:v>
                </c:pt>
                <c:pt idx="1486">
                  <c:v>206.8</c:v>
                </c:pt>
                <c:pt idx="1487">
                  <c:v>204.7</c:v>
                </c:pt>
                <c:pt idx="1488">
                  <c:v>172.9</c:v>
                </c:pt>
                <c:pt idx="1489">
                  <c:v>157.80000000000001</c:v>
                </c:pt>
                <c:pt idx="1490">
                  <c:v>195.5</c:v>
                </c:pt>
                <c:pt idx="1491">
                  <c:v>190.9</c:v>
                </c:pt>
                <c:pt idx="1492">
                  <c:v>183.2</c:v>
                </c:pt>
                <c:pt idx="1493">
                  <c:v>160</c:v>
                </c:pt>
                <c:pt idx="1494">
                  <c:v>159.30000000000001</c:v>
                </c:pt>
                <c:pt idx="1495">
                  <c:v>182.1</c:v>
                </c:pt>
                <c:pt idx="1496">
                  <c:v>215.5</c:v>
                </c:pt>
                <c:pt idx="1497">
                  <c:v>131.19999999999999</c:v>
                </c:pt>
                <c:pt idx="1498">
                  <c:v>182.2</c:v>
                </c:pt>
                <c:pt idx="1499">
                  <c:v>136.9</c:v>
                </c:pt>
                <c:pt idx="1500">
                  <c:v>179</c:v>
                </c:pt>
                <c:pt idx="1501">
                  <c:v>163.30000000000001</c:v>
                </c:pt>
                <c:pt idx="1502">
                  <c:v>183</c:v>
                </c:pt>
                <c:pt idx="1503">
                  <c:v>174.1</c:v>
                </c:pt>
                <c:pt idx="1504">
                  <c:v>192.3</c:v>
                </c:pt>
                <c:pt idx="1505">
                  <c:v>167.3</c:v>
                </c:pt>
                <c:pt idx="1506">
                  <c:v>187.5</c:v>
                </c:pt>
                <c:pt idx="1507">
                  <c:v>182.5</c:v>
                </c:pt>
                <c:pt idx="1508">
                  <c:v>187.2</c:v>
                </c:pt>
                <c:pt idx="1509">
                  <c:v>177.4</c:v>
                </c:pt>
                <c:pt idx="1510">
                  <c:v>158.30000000000001</c:v>
                </c:pt>
                <c:pt idx="1511">
                  <c:v>197.7</c:v>
                </c:pt>
                <c:pt idx="1512">
                  <c:v>156.80000000000001</c:v>
                </c:pt>
                <c:pt idx="1513">
                  <c:v>169.2</c:v>
                </c:pt>
                <c:pt idx="1514">
                  <c:v>184.5</c:v>
                </c:pt>
                <c:pt idx="1515">
                  <c:v>192.3</c:v>
                </c:pt>
                <c:pt idx="1516">
                  <c:v>174.1</c:v>
                </c:pt>
                <c:pt idx="1517">
                  <c:v>165.4</c:v>
                </c:pt>
                <c:pt idx="1518">
                  <c:v>180.8</c:v>
                </c:pt>
                <c:pt idx="1519">
                  <c:v>184.1</c:v>
                </c:pt>
                <c:pt idx="1520">
                  <c:v>167.1</c:v>
                </c:pt>
                <c:pt idx="1521">
                  <c:v>151.4</c:v>
                </c:pt>
                <c:pt idx="1522">
                  <c:v>148</c:v>
                </c:pt>
                <c:pt idx="1523">
                  <c:v>166.7</c:v>
                </c:pt>
                <c:pt idx="1524">
                  <c:v>196.8</c:v>
                </c:pt>
                <c:pt idx="1525">
                  <c:v>190.1</c:v>
                </c:pt>
                <c:pt idx="1526">
                  <c:v>122.6</c:v>
                </c:pt>
                <c:pt idx="1527">
                  <c:v>175.4</c:v>
                </c:pt>
                <c:pt idx="1528">
                  <c:v>144.80000000000001</c:v>
                </c:pt>
                <c:pt idx="1529">
                  <c:v>151.9</c:v>
                </c:pt>
                <c:pt idx="1530">
                  <c:v>158.1</c:v>
                </c:pt>
                <c:pt idx="1531">
                  <c:v>163.30000000000001</c:v>
                </c:pt>
                <c:pt idx="1532">
                  <c:v>173.5</c:v>
                </c:pt>
                <c:pt idx="1533">
                  <c:v>133.4</c:v>
                </c:pt>
                <c:pt idx="1534">
                  <c:v>156.30000000000001</c:v>
                </c:pt>
                <c:pt idx="1535">
                  <c:v>180.2</c:v>
                </c:pt>
                <c:pt idx="1536">
                  <c:v>155.69999999999999</c:v>
                </c:pt>
                <c:pt idx="1537">
                  <c:v>164.8</c:v>
                </c:pt>
                <c:pt idx="1538">
                  <c:v>191.2</c:v>
                </c:pt>
                <c:pt idx="1539">
                  <c:v>164.8</c:v>
                </c:pt>
                <c:pt idx="1540">
                  <c:v>157.5</c:v>
                </c:pt>
                <c:pt idx="1541">
                  <c:v>139.80000000000001</c:v>
                </c:pt>
                <c:pt idx="1542">
                  <c:v>178.7</c:v>
                </c:pt>
                <c:pt idx="1543">
                  <c:v>182.3</c:v>
                </c:pt>
                <c:pt idx="1544">
                  <c:v>189.9</c:v>
                </c:pt>
                <c:pt idx="1545">
                  <c:v>198.4</c:v>
                </c:pt>
                <c:pt idx="1546">
                  <c:v>162.9</c:v>
                </c:pt>
                <c:pt idx="1547">
                  <c:v>173.4</c:v>
                </c:pt>
                <c:pt idx="1548">
                  <c:v>182.8</c:v>
                </c:pt>
                <c:pt idx="1549">
                  <c:v>129.1</c:v>
                </c:pt>
                <c:pt idx="1550">
                  <c:v>142.30000000000001</c:v>
                </c:pt>
                <c:pt idx="1551">
                  <c:v>190.7</c:v>
                </c:pt>
                <c:pt idx="1552">
                  <c:v>176.3</c:v>
                </c:pt>
                <c:pt idx="1553">
                  <c:v>172.4</c:v>
                </c:pt>
                <c:pt idx="1554">
                  <c:v>149.5</c:v>
                </c:pt>
                <c:pt idx="1555">
                  <c:v>189.7</c:v>
                </c:pt>
                <c:pt idx="1556">
                  <c:v>190</c:v>
                </c:pt>
                <c:pt idx="1557">
                  <c:v>123</c:v>
                </c:pt>
                <c:pt idx="1558">
                  <c:v>186.4</c:v>
                </c:pt>
                <c:pt idx="1559">
                  <c:v>155.19999999999999</c:v>
                </c:pt>
                <c:pt idx="1560">
                  <c:v>167.2</c:v>
                </c:pt>
                <c:pt idx="1561">
                  <c:v>181.2</c:v>
                </c:pt>
                <c:pt idx="1562">
                  <c:v>176.8</c:v>
                </c:pt>
                <c:pt idx="1563">
                  <c:v>181.9</c:v>
                </c:pt>
                <c:pt idx="1564">
                  <c:v>110.4</c:v>
                </c:pt>
                <c:pt idx="1565">
                  <c:v>198.5</c:v>
                </c:pt>
                <c:pt idx="1566">
                  <c:v>158.9</c:v>
                </c:pt>
                <c:pt idx="1567">
                  <c:v>142.5</c:v>
                </c:pt>
                <c:pt idx="1568">
                  <c:v>166.4</c:v>
                </c:pt>
                <c:pt idx="1569">
                  <c:v>189.2</c:v>
                </c:pt>
                <c:pt idx="1570">
                  <c:v>188.9</c:v>
                </c:pt>
                <c:pt idx="1571">
                  <c:v>187.7</c:v>
                </c:pt>
                <c:pt idx="1572">
                  <c:v>164.6</c:v>
                </c:pt>
                <c:pt idx="1573">
                  <c:v>185</c:v>
                </c:pt>
                <c:pt idx="1574">
                  <c:v>179.9</c:v>
                </c:pt>
                <c:pt idx="1575">
                  <c:v>178.1</c:v>
                </c:pt>
                <c:pt idx="1576">
                  <c:v>132.69999999999999</c:v>
                </c:pt>
                <c:pt idx="1577">
                  <c:v>166.3</c:v>
                </c:pt>
                <c:pt idx="1578">
                  <c:v>183.1</c:v>
                </c:pt>
                <c:pt idx="1579">
                  <c:v>164.1</c:v>
                </c:pt>
                <c:pt idx="1580">
                  <c:v>165.2</c:v>
                </c:pt>
                <c:pt idx="1581">
                  <c:v>187.3</c:v>
                </c:pt>
                <c:pt idx="1582">
                  <c:v>215</c:v>
                </c:pt>
                <c:pt idx="1583">
                  <c:v>135.69999999999999</c:v>
                </c:pt>
                <c:pt idx="1584">
                  <c:v>148.19999999999999</c:v>
                </c:pt>
                <c:pt idx="1585">
                  <c:v>143.4</c:v>
                </c:pt>
                <c:pt idx="1586">
                  <c:v>205.4</c:v>
                </c:pt>
                <c:pt idx="1587">
                  <c:v>203.2</c:v>
                </c:pt>
                <c:pt idx="1588">
                  <c:v>201.8</c:v>
                </c:pt>
                <c:pt idx="1589">
                  <c:v>106.1</c:v>
                </c:pt>
                <c:pt idx="1590">
                  <c:v>147.1</c:v>
                </c:pt>
                <c:pt idx="1591">
                  <c:v>168.7</c:v>
                </c:pt>
                <c:pt idx="1592">
                  <c:v>163.69999999999999</c:v>
                </c:pt>
                <c:pt idx="1593">
                  <c:v>154.4</c:v>
                </c:pt>
                <c:pt idx="1594">
                  <c:v>186.9</c:v>
                </c:pt>
                <c:pt idx="1595">
                  <c:v>181.6</c:v>
                </c:pt>
                <c:pt idx="1596">
                  <c:v>165.3</c:v>
                </c:pt>
                <c:pt idx="1597">
                  <c:v>205</c:v>
                </c:pt>
                <c:pt idx="1598">
                  <c:v>153.19999999999999</c:v>
                </c:pt>
                <c:pt idx="1599">
                  <c:v>187.2</c:v>
                </c:pt>
                <c:pt idx="1600">
                  <c:v>166.6</c:v>
                </c:pt>
                <c:pt idx="1601">
                  <c:v>150.19999999999999</c:v>
                </c:pt>
                <c:pt idx="1602">
                  <c:v>155.6</c:v>
                </c:pt>
                <c:pt idx="1603">
                  <c:v>148.30000000000001</c:v>
                </c:pt>
                <c:pt idx="1604">
                  <c:v>206.1</c:v>
                </c:pt>
                <c:pt idx="1605">
                  <c:v>135.80000000000001</c:v>
                </c:pt>
                <c:pt idx="1606">
                  <c:v>211.8</c:v>
                </c:pt>
                <c:pt idx="1607">
                  <c:v>209.9</c:v>
                </c:pt>
                <c:pt idx="1608">
                  <c:v>164.9</c:v>
                </c:pt>
                <c:pt idx="1609">
                  <c:v>179.8</c:v>
                </c:pt>
                <c:pt idx="1610">
                  <c:v>185.9</c:v>
                </c:pt>
                <c:pt idx="1611">
                  <c:v>201.9</c:v>
                </c:pt>
                <c:pt idx="1612">
                  <c:v>200.7</c:v>
                </c:pt>
                <c:pt idx="1613">
                  <c:v>187.7</c:v>
                </c:pt>
                <c:pt idx="1614">
                  <c:v>163.6</c:v>
                </c:pt>
                <c:pt idx="1615">
                  <c:v>198.4</c:v>
                </c:pt>
                <c:pt idx="1616">
                  <c:v>181.3</c:v>
                </c:pt>
                <c:pt idx="1617">
                  <c:v>200.1</c:v>
                </c:pt>
                <c:pt idx="1618">
                  <c:v>183.7</c:v>
                </c:pt>
                <c:pt idx="1619">
                  <c:v>187</c:v>
                </c:pt>
                <c:pt idx="1620">
                  <c:v>176.4</c:v>
                </c:pt>
                <c:pt idx="1621">
                  <c:v>142.1</c:v>
                </c:pt>
                <c:pt idx="1622">
                  <c:v>129</c:v>
                </c:pt>
                <c:pt idx="1623">
                  <c:v>215.6</c:v>
                </c:pt>
                <c:pt idx="1624">
                  <c:v>185.1</c:v>
                </c:pt>
                <c:pt idx="1625">
                  <c:v>175.1</c:v>
                </c:pt>
                <c:pt idx="1626">
                  <c:v>160</c:v>
                </c:pt>
                <c:pt idx="1627">
                  <c:v>166.8</c:v>
                </c:pt>
                <c:pt idx="1628">
                  <c:v>201.1</c:v>
                </c:pt>
                <c:pt idx="1629">
                  <c:v>148.30000000000001</c:v>
                </c:pt>
                <c:pt idx="1630">
                  <c:v>217.1</c:v>
                </c:pt>
                <c:pt idx="1631">
                  <c:v>169</c:v>
                </c:pt>
                <c:pt idx="1632">
                  <c:v>174.2</c:v>
                </c:pt>
                <c:pt idx="1633">
                  <c:v>174.4</c:v>
                </c:pt>
                <c:pt idx="1634">
                  <c:v>199.9</c:v>
                </c:pt>
                <c:pt idx="1635">
                  <c:v>182.2</c:v>
                </c:pt>
                <c:pt idx="1636">
                  <c:v>215.4</c:v>
                </c:pt>
                <c:pt idx="1637">
                  <c:v>202.5</c:v>
                </c:pt>
                <c:pt idx="1638">
                  <c:v>153.9</c:v>
                </c:pt>
                <c:pt idx="1639">
                  <c:v>205.8</c:v>
                </c:pt>
                <c:pt idx="1640">
                  <c:v>203.5</c:v>
                </c:pt>
                <c:pt idx="1641">
                  <c:v>182</c:v>
                </c:pt>
                <c:pt idx="1642">
                  <c:v>193.9</c:v>
                </c:pt>
                <c:pt idx="1643">
                  <c:v>178.8</c:v>
                </c:pt>
                <c:pt idx="1644">
                  <c:v>157.5</c:v>
                </c:pt>
                <c:pt idx="1645">
                  <c:v>168.2</c:v>
                </c:pt>
                <c:pt idx="1646">
                  <c:v>136.5</c:v>
                </c:pt>
                <c:pt idx="1647">
                  <c:v>211.3</c:v>
                </c:pt>
                <c:pt idx="1648">
                  <c:v>172.6</c:v>
                </c:pt>
                <c:pt idx="1649">
                  <c:v>138.19999999999999</c:v>
                </c:pt>
                <c:pt idx="1650">
                  <c:v>133.19999999999999</c:v>
                </c:pt>
                <c:pt idx="1651">
                  <c:v>178.2</c:v>
                </c:pt>
                <c:pt idx="1652">
                  <c:v>178.9</c:v>
                </c:pt>
                <c:pt idx="1653">
                  <c:v>200.7</c:v>
                </c:pt>
                <c:pt idx="1654">
                  <c:v>155.80000000000001</c:v>
                </c:pt>
                <c:pt idx="1655">
                  <c:v>159.30000000000001</c:v>
                </c:pt>
                <c:pt idx="1656">
                  <c:v>190.7</c:v>
                </c:pt>
                <c:pt idx="1657">
                  <c:v>188.1</c:v>
                </c:pt>
                <c:pt idx="1658">
                  <c:v>186.3</c:v>
                </c:pt>
                <c:pt idx="1659">
                  <c:v>152.69999999999999</c:v>
                </c:pt>
                <c:pt idx="1660">
                  <c:v>143.9</c:v>
                </c:pt>
                <c:pt idx="1661">
                  <c:v>182.9</c:v>
                </c:pt>
                <c:pt idx="1662">
                  <c:v>165.8</c:v>
                </c:pt>
                <c:pt idx="1663">
                  <c:v>164.6</c:v>
                </c:pt>
                <c:pt idx="1664">
                  <c:v>163.1</c:v>
                </c:pt>
                <c:pt idx="1665">
                  <c:v>180.8</c:v>
                </c:pt>
                <c:pt idx="1666">
                  <c:v>172.8</c:v>
                </c:pt>
                <c:pt idx="1667">
                  <c:v>173.6</c:v>
                </c:pt>
                <c:pt idx="1668">
                  <c:v>209.2</c:v>
                </c:pt>
                <c:pt idx="1669">
                  <c:v>186.1</c:v>
                </c:pt>
                <c:pt idx="1670">
                  <c:v>222.5</c:v>
                </c:pt>
                <c:pt idx="1671">
                  <c:v>179.4</c:v>
                </c:pt>
                <c:pt idx="1672">
                  <c:v>154.1</c:v>
                </c:pt>
                <c:pt idx="1673">
                  <c:v>150</c:v>
                </c:pt>
                <c:pt idx="1674">
                  <c:v>204.4</c:v>
                </c:pt>
                <c:pt idx="1675">
                  <c:v>216.3</c:v>
                </c:pt>
                <c:pt idx="1676">
                  <c:v>187.3</c:v>
                </c:pt>
                <c:pt idx="1677">
                  <c:v>203.6</c:v>
                </c:pt>
                <c:pt idx="1678">
                  <c:v>183.4</c:v>
                </c:pt>
                <c:pt idx="1679">
                  <c:v>183.2</c:v>
                </c:pt>
                <c:pt idx="1680">
                  <c:v>174.5</c:v>
                </c:pt>
                <c:pt idx="1681">
                  <c:v>178.5</c:v>
                </c:pt>
                <c:pt idx="1682">
                  <c:v>212</c:v>
                </c:pt>
                <c:pt idx="1683">
                  <c:v>191.5</c:v>
                </c:pt>
                <c:pt idx="1684">
                  <c:v>197.9</c:v>
                </c:pt>
                <c:pt idx="1685">
                  <c:v>203.2</c:v>
                </c:pt>
                <c:pt idx="1686">
                  <c:v>201.2</c:v>
                </c:pt>
                <c:pt idx="1687">
                  <c:v>141.80000000000001</c:v>
                </c:pt>
                <c:pt idx="1688">
                  <c:v>225.4</c:v>
                </c:pt>
                <c:pt idx="1689">
                  <c:v>187.4</c:v>
                </c:pt>
                <c:pt idx="1690">
                  <c:v>180.7</c:v>
                </c:pt>
                <c:pt idx="1691">
                  <c:v>202.1</c:v>
                </c:pt>
                <c:pt idx="1692">
                  <c:v>270.5</c:v>
                </c:pt>
                <c:pt idx="1693">
                  <c:v>179.9</c:v>
                </c:pt>
                <c:pt idx="1694">
                  <c:v>140.30000000000001</c:v>
                </c:pt>
                <c:pt idx="1695">
                  <c:v>176.9</c:v>
                </c:pt>
                <c:pt idx="1696">
                  <c:v>203.7</c:v>
                </c:pt>
                <c:pt idx="1697">
                  <c:v>229.7</c:v>
                </c:pt>
                <c:pt idx="1698">
                  <c:v>185.9</c:v>
                </c:pt>
                <c:pt idx="1699">
                  <c:v>168.8</c:v>
                </c:pt>
                <c:pt idx="1700">
                  <c:v>167.7</c:v>
                </c:pt>
                <c:pt idx="1701">
                  <c:v>161.30000000000001</c:v>
                </c:pt>
                <c:pt idx="1702">
                  <c:v>190.2</c:v>
                </c:pt>
                <c:pt idx="1703">
                  <c:v>239.8</c:v>
                </c:pt>
                <c:pt idx="1704">
                  <c:v>174.4</c:v>
                </c:pt>
                <c:pt idx="1705">
                  <c:v>217.1</c:v>
                </c:pt>
                <c:pt idx="1706">
                  <c:v>192.5</c:v>
                </c:pt>
                <c:pt idx="1707">
                  <c:v>152.6</c:v>
                </c:pt>
                <c:pt idx="1708">
                  <c:v>196</c:v>
                </c:pt>
                <c:pt idx="1709">
                  <c:v>205</c:v>
                </c:pt>
                <c:pt idx="1710">
                  <c:v>205.2</c:v>
                </c:pt>
                <c:pt idx="1711">
                  <c:v>191.8</c:v>
                </c:pt>
                <c:pt idx="1712">
                  <c:v>204.2</c:v>
                </c:pt>
                <c:pt idx="1713">
                  <c:v>181.8</c:v>
                </c:pt>
                <c:pt idx="1714">
                  <c:v>236</c:v>
                </c:pt>
                <c:pt idx="1715">
                  <c:v>162.9</c:v>
                </c:pt>
                <c:pt idx="1716">
                  <c:v>178.8</c:v>
                </c:pt>
                <c:pt idx="1717">
                  <c:v>216.8</c:v>
                </c:pt>
                <c:pt idx="1718">
                  <c:v>205.8</c:v>
                </c:pt>
                <c:pt idx="1719">
                  <c:v>208.7</c:v>
                </c:pt>
                <c:pt idx="1720">
                  <c:v>195.4</c:v>
                </c:pt>
                <c:pt idx="1721">
                  <c:v>205.4</c:v>
                </c:pt>
                <c:pt idx="1722">
                  <c:v>210.7</c:v>
                </c:pt>
                <c:pt idx="1723">
                  <c:v>206.6</c:v>
                </c:pt>
                <c:pt idx="1724">
                  <c:v>169.4</c:v>
                </c:pt>
                <c:pt idx="1725">
                  <c:v>196.5</c:v>
                </c:pt>
                <c:pt idx="1726">
                  <c:v>173.6</c:v>
                </c:pt>
                <c:pt idx="1727">
                  <c:v>161.30000000000001</c:v>
                </c:pt>
                <c:pt idx="1728">
                  <c:v>194.4</c:v>
                </c:pt>
                <c:pt idx="1729">
                  <c:v>177.6</c:v>
                </c:pt>
                <c:pt idx="1730">
                  <c:v>207</c:v>
                </c:pt>
                <c:pt idx="1731">
                  <c:v>240.5</c:v>
                </c:pt>
                <c:pt idx="1732">
                  <c:v>166.7</c:v>
                </c:pt>
                <c:pt idx="1733">
                  <c:v>171</c:v>
                </c:pt>
                <c:pt idx="1734">
                  <c:v>121.4</c:v>
                </c:pt>
                <c:pt idx="1735">
                  <c:v>140.6</c:v>
                </c:pt>
                <c:pt idx="1736">
                  <c:v>170.1</c:v>
                </c:pt>
                <c:pt idx="1737">
                  <c:v>163.69999999999999</c:v>
                </c:pt>
                <c:pt idx="1738">
                  <c:v>129.1</c:v>
                </c:pt>
                <c:pt idx="1739">
                  <c:v>136.80000000000001</c:v>
                </c:pt>
                <c:pt idx="1740">
                  <c:v>197.5</c:v>
                </c:pt>
                <c:pt idx="1741">
                  <c:v>178.3</c:v>
                </c:pt>
                <c:pt idx="1742">
                  <c:v>196.9</c:v>
                </c:pt>
                <c:pt idx="1743">
                  <c:v>198.9</c:v>
                </c:pt>
                <c:pt idx="1744">
                  <c:v>231</c:v>
                </c:pt>
                <c:pt idx="1745">
                  <c:v>178</c:v>
                </c:pt>
                <c:pt idx="1746">
                  <c:v>185.5</c:v>
                </c:pt>
                <c:pt idx="1747">
                  <c:v>179.5</c:v>
                </c:pt>
                <c:pt idx="1748">
                  <c:v>194.4</c:v>
                </c:pt>
                <c:pt idx="1749">
                  <c:v>173.8</c:v>
                </c:pt>
                <c:pt idx="1750">
                  <c:v>157.1</c:v>
                </c:pt>
                <c:pt idx="1751">
                  <c:v>188.4</c:v>
                </c:pt>
                <c:pt idx="1752">
                  <c:v>161.69999999999999</c:v>
                </c:pt>
                <c:pt idx="1753">
                  <c:v>142.9</c:v>
                </c:pt>
                <c:pt idx="1754">
                  <c:v>183.7</c:v>
                </c:pt>
                <c:pt idx="1755">
                  <c:v>174.2</c:v>
                </c:pt>
                <c:pt idx="1756">
                  <c:v>175.7</c:v>
                </c:pt>
                <c:pt idx="1757">
                  <c:v>172.8</c:v>
                </c:pt>
                <c:pt idx="1758">
                  <c:v>184.2</c:v>
                </c:pt>
                <c:pt idx="1759">
                  <c:v>162.69999999999999</c:v>
                </c:pt>
                <c:pt idx="1760">
                  <c:v>178.7</c:v>
                </c:pt>
                <c:pt idx="1761">
                  <c:v>178.8</c:v>
                </c:pt>
                <c:pt idx="1762">
                  <c:v>160.5</c:v>
                </c:pt>
                <c:pt idx="1763">
                  <c:v>159.5</c:v>
                </c:pt>
                <c:pt idx="1764">
                  <c:v>170.8</c:v>
                </c:pt>
                <c:pt idx="1765">
                  <c:v>177.9</c:v>
                </c:pt>
                <c:pt idx="1766">
                  <c:v>198.4</c:v>
                </c:pt>
                <c:pt idx="1767">
                  <c:v>175.5</c:v>
                </c:pt>
                <c:pt idx="1768">
                  <c:v>181.1</c:v>
                </c:pt>
                <c:pt idx="1769">
                  <c:v>178.4</c:v>
                </c:pt>
                <c:pt idx="1770">
                  <c:v>174.4</c:v>
                </c:pt>
                <c:pt idx="1771">
                  <c:v>157.1</c:v>
                </c:pt>
                <c:pt idx="1772">
                  <c:v>169.3</c:v>
                </c:pt>
                <c:pt idx="1773">
                  <c:v>152.80000000000001</c:v>
                </c:pt>
                <c:pt idx="1774">
                  <c:v>194</c:v>
                </c:pt>
                <c:pt idx="1775">
                  <c:v>161.4</c:v>
                </c:pt>
                <c:pt idx="1776">
                  <c:v>169.2</c:v>
                </c:pt>
                <c:pt idx="1777">
                  <c:v>162.69999999999999</c:v>
                </c:pt>
                <c:pt idx="1778">
                  <c:v>188</c:v>
                </c:pt>
                <c:pt idx="1779">
                  <c:v>173.6</c:v>
                </c:pt>
                <c:pt idx="1780">
                  <c:v>195.5</c:v>
                </c:pt>
                <c:pt idx="1781">
                  <c:v>143.80000000000001</c:v>
                </c:pt>
                <c:pt idx="1782">
                  <c:v>191.5</c:v>
                </c:pt>
                <c:pt idx="1783">
                  <c:v>188.2</c:v>
                </c:pt>
                <c:pt idx="1784">
                  <c:v>176.4</c:v>
                </c:pt>
                <c:pt idx="1785">
                  <c:v>146.80000000000001</c:v>
                </c:pt>
                <c:pt idx="1786">
                  <c:v>179.9</c:v>
                </c:pt>
                <c:pt idx="1787">
                  <c:v>189</c:v>
                </c:pt>
                <c:pt idx="1788">
                  <c:v>163.6</c:v>
                </c:pt>
                <c:pt idx="1789">
                  <c:v>194.3</c:v>
                </c:pt>
                <c:pt idx="1790">
                  <c:v>193.6</c:v>
                </c:pt>
                <c:pt idx="1791">
                  <c:v>186.1</c:v>
                </c:pt>
                <c:pt idx="1792">
                  <c:v>199</c:v>
                </c:pt>
                <c:pt idx="1793">
                  <c:v>163.19999999999999</c:v>
                </c:pt>
                <c:pt idx="1794">
                  <c:v>177.5</c:v>
                </c:pt>
                <c:pt idx="1795">
                  <c:v>169.3</c:v>
                </c:pt>
                <c:pt idx="1796">
                  <c:v>164.5</c:v>
                </c:pt>
                <c:pt idx="1797">
                  <c:v>179.9</c:v>
                </c:pt>
                <c:pt idx="1798">
                  <c:v>183.4</c:v>
                </c:pt>
                <c:pt idx="1799">
                  <c:v>193.5</c:v>
                </c:pt>
                <c:pt idx="1800">
                  <c:v>171.5</c:v>
                </c:pt>
                <c:pt idx="1801">
                  <c:v>160.69999999999999</c:v>
                </c:pt>
                <c:pt idx="1802">
                  <c:v>183.2</c:v>
                </c:pt>
                <c:pt idx="1803">
                  <c:v>163.9</c:v>
                </c:pt>
                <c:pt idx="1804">
                  <c:v>157.6</c:v>
                </c:pt>
                <c:pt idx="1805">
                  <c:v>151.80000000000001</c:v>
                </c:pt>
                <c:pt idx="1806">
                  <c:v>191.8</c:v>
                </c:pt>
                <c:pt idx="1807">
                  <c:v>211.2</c:v>
                </c:pt>
                <c:pt idx="1808">
                  <c:v>185.7</c:v>
                </c:pt>
                <c:pt idx="1809">
                  <c:v>202.5</c:v>
                </c:pt>
                <c:pt idx="1810">
                  <c:v>163.80000000000001</c:v>
                </c:pt>
                <c:pt idx="1811">
                  <c:v>258.60000000000002</c:v>
                </c:pt>
                <c:pt idx="1812">
                  <c:v>176</c:v>
                </c:pt>
                <c:pt idx="1813">
                  <c:v>191.3</c:v>
                </c:pt>
                <c:pt idx="1814">
                  <c:v>248.2</c:v>
                </c:pt>
                <c:pt idx="1815">
                  <c:v>215.7</c:v>
                </c:pt>
                <c:pt idx="1816">
                  <c:v>240.2</c:v>
                </c:pt>
                <c:pt idx="1817">
                  <c:v>204.6</c:v>
                </c:pt>
                <c:pt idx="1818">
                  <c:v>205.4</c:v>
                </c:pt>
                <c:pt idx="1819">
                  <c:v>201.1</c:v>
                </c:pt>
                <c:pt idx="1820">
                  <c:v>230.6</c:v>
                </c:pt>
                <c:pt idx="1821">
                  <c:v>195.3</c:v>
                </c:pt>
                <c:pt idx="1822">
                  <c:v>211.9</c:v>
                </c:pt>
                <c:pt idx="1823">
                  <c:v>223.6</c:v>
                </c:pt>
                <c:pt idx="1824">
                  <c:v>202.2</c:v>
                </c:pt>
                <c:pt idx="1825">
                  <c:v>277.10000000000002</c:v>
                </c:pt>
                <c:pt idx="1826">
                  <c:v>196.4</c:v>
                </c:pt>
                <c:pt idx="1827">
                  <c:v>243.5</c:v>
                </c:pt>
                <c:pt idx="1828">
                  <c:v>202.4</c:v>
                </c:pt>
                <c:pt idx="1829">
                  <c:v>233.2</c:v>
                </c:pt>
                <c:pt idx="1830">
                  <c:v>197.8</c:v>
                </c:pt>
                <c:pt idx="1831">
                  <c:v>196.7</c:v>
                </c:pt>
                <c:pt idx="1832">
                  <c:v>211.7</c:v>
                </c:pt>
                <c:pt idx="1833">
                  <c:v>185.8</c:v>
                </c:pt>
                <c:pt idx="1834">
                  <c:v>208.3</c:v>
                </c:pt>
                <c:pt idx="1835">
                  <c:v>170</c:v>
                </c:pt>
                <c:pt idx="1836">
                  <c:v>202.3</c:v>
                </c:pt>
                <c:pt idx="1837">
                  <c:v>197.4</c:v>
                </c:pt>
                <c:pt idx="1838">
                  <c:v>184.8</c:v>
                </c:pt>
                <c:pt idx="1839">
                  <c:v>183.5</c:v>
                </c:pt>
                <c:pt idx="1840">
                  <c:v>167.4</c:v>
                </c:pt>
                <c:pt idx="1841">
                  <c:v>191</c:v>
                </c:pt>
                <c:pt idx="1842">
                  <c:v>172.2</c:v>
                </c:pt>
                <c:pt idx="1843">
                  <c:v>195.8</c:v>
                </c:pt>
                <c:pt idx="1844">
                  <c:v>220.4</c:v>
                </c:pt>
                <c:pt idx="1845">
                  <c:v>204.7</c:v>
                </c:pt>
                <c:pt idx="1846">
                  <c:v>202.5</c:v>
                </c:pt>
                <c:pt idx="1847">
                  <c:v>169.5</c:v>
                </c:pt>
                <c:pt idx="1848">
                  <c:v>206</c:v>
                </c:pt>
                <c:pt idx="1849">
                  <c:v>165.1</c:v>
                </c:pt>
                <c:pt idx="1850">
                  <c:v>183.5</c:v>
                </c:pt>
                <c:pt idx="1851">
                  <c:v>187.2</c:v>
                </c:pt>
                <c:pt idx="1852">
                  <c:v>197.2</c:v>
                </c:pt>
                <c:pt idx="1853">
                  <c:v>195.2</c:v>
                </c:pt>
                <c:pt idx="1854">
                  <c:v>163.69999999999999</c:v>
                </c:pt>
                <c:pt idx="1855">
                  <c:v>194.4</c:v>
                </c:pt>
                <c:pt idx="1856">
                  <c:v>183.5</c:v>
                </c:pt>
                <c:pt idx="1857">
                  <c:v>168.5</c:v>
                </c:pt>
                <c:pt idx="1858">
                  <c:v>171</c:v>
                </c:pt>
                <c:pt idx="1859">
                  <c:v>200.8</c:v>
                </c:pt>
                <c:pt idx="1860">
                  <c:v>194.1</c:v>
                </c:pt>
                <c:pt idx="1861">
                  <c:v>186.5</c:v>
                </c:pt>
                <c:pt idx="1862">
                  <c:v>195.6</c:v>
                </c:pt>
                <c:pt idx="1863">
                  <c:v>215.1</c:v>
                </c:pt>
                <c:pt idx="1864">
                  <c:v>171.8</c:v>
                </c:pt>
                <c:pt idx="1865">
                  <c:v>208.1</c:v>
                </c:pt>
                <c:pt idx="1866">
                  <c:v>174.1</c:v>
                </c:pt>
                <c:pt idx="1867">
                  <c:v>178.4</c:v>
                </c:pt>
                <c:pt idx="1868">
                  <c:v>168.7</c:v>
                </c:pt>
                <c:pt idx="1869">
                  <c:v>183.2</c:v>
                </c:pt>
                <c:pt idx="1870">
                  <c:v>197.1</c:v>
                </c:pt>
                <c:pt idx="1871">
                  <c:v>198.5</c:v>
                </c:pt>
                <c:pt idx="1872">
                  <c:v>201.4</c:v>
                </c:pt>
                <c:pt idx="1873">
                  <c:v>222</c:v>
                </c:pt>
                <c:pt idx="1874">
                  <c:v>217</c:v>
                </c:pt>
                <c:pt idx="1875">
                  <c:v>184.1</c:v>
                </c:pt>
                <c:pt idx="1876">
                  <c:v>174.6</c:v>
                </c:pt>
                <c:pt idx="1877">
                  <c:v>222.9</c:v>
                </c:pt>
                <c:pt idx="1878">
                  <c:v>172.6</c:v>
                </c:pt>
                <c:pt idx="1879">
                  <c:v>206</c:v>
                </c:pt>
                <c:pt idx="1880">
                  <c:v>232.3</c:v>
                </c:pt>
                <c:pt idx="1881">
                  <c:v>169.1</c:v>
                </c:pt>
                <c:pt idx="1882">
                  <c:v>159.19999999999999</c:v>
                </c:pt>
                <c:pt idx="1883">
                  <c:v>192.3</c:v>
                </c:pt>
                <c:pt idx="1884">
                  <c:v>182.7</c:v>
                </c:pt>
                <c:pt idx="1885">
                  <c:v>209.6</c:v>
                </c:pt>
                <c:pt idx="1886">
                  <c:v>201.2</c:v>
                </c:pt>
                <c:pt idx="1887">
                  <c:v>185.3</c:v>
                </c:pt>
                <c:pt idx="1888">
                  <c:v>177.2</c:v>
                </c:pt>
                <c:pt idx="1889">
                  <c:v>165.1</c:v>
                </c:pt>
                <c:pt idx="1890">
                  <c:v>205.3</c:v>
                </c:pt>
                <c:pt idx="1891">
                  <c:v>202.8</c:v>
                </c:pt>
                <c:pt idx="1892">
                  <c:v>157</c:v>
                </c:pt>
                <c:pt idx="1893">
                  <c:v>206.3</c:v>
                </c:pt>
                <c:pt idx="1894">
                  <c:v>179.7</c:v>
                </c:pt>
                <c:pt idx="1895">
                  <c:v>178.9</c:v>
                </c:pt>
                <c:pt idx="1896">
                  <c:v>171.3</c:v>
                </c:pt>
                <c:pt idx="1897">
                  <c:v>142.4</c:v>
                </c:pt>
                <c:pt idx="1898">
                  <c:v>176.1</c:v>
                </c:pt>
                <c:pt idx="1899">
                  <c:v>176.9</c:v>
                </c:pt>
                <c:pt idx="1900">
                  <c:v>163.19999999999999</c:v>
                </c:pt>
                <c:pt idx="1901">
                  <c:v>170.9</c:v>
                </c:pt>
                <c:pt idx="1902">
                  <c:v>129.80000000000001</c:v>
                </c:pt>
                <c:pt idx="1903">
                  <c:v>188.1</c:v>
                </c:pt>
                <c:pt idx="1904">
                  <c:v>149.1</c:v>
                </c:pt>
                <c:pt idx="1905">
                  <c:v>156.6</c:v>
                </c:pt>
                <c:pt idx="1906">
                  <c:v>181.5</c:v>
                </c:pt>
                <c:pt idx="1907">
                  <c:v>218.8</c:v>
                </c:pt>
                <c:pt idx="1908">
                  <c:v>147.9</c:v>
                </c:pt>
                <c:pt idx="1909">
                  <c:v>154.19999999999999</c:v>
                </c:pt>
                <c:pt idx="1910">
                  <c:v>135.4</c:v>
                </c:pt>
                <c:pt idx="1911">
                  <c:v>161.9</c:v>
                </c:pt>
                <c:pt idx="1912">
                  <c:v>198.5</c:v>
                </c:pt>
                <c:pt idx="1913">
                  <c:v>171.5</c:v>
                </c:pt>
                <c:pt idx="1914">
                  <c:v>168.3</c:v>
                </c:pt>
                <c:pt idx="1915">
                  <c:v>191.8</c:v>
                </c:pt>
                <c:pt idx="1916">
                  <c:v>158.6</c:v>
                </c:pt>
                <c:pt idx="1917">
                  <c:v>209.1</c:v>
                </c:pt>
                <c:pt idx="1918">
                  <c:v>154.1</c:v>
                </c:pt>
                <c:pt idx="1919">
                  <c:v>170.1</c:v>
                </c:pt>
                <c:pt idx="1920">
                  <c:v>156.1</c:v>
                </c:pt>
                <c:pt idx="1921">
                  <c:v>216.4</c:v>
                </c:pt>
                <c:pt idx="1922">
                  <c:v>159.80000000000001</c:v>
                </c:pt>
                <c:pt idx="1923">
                  <c:v>199</c:v>
                </c:pt>
                <c:pt idx="1924">
                  <c:v>183.9</c:v>
                </c:pt>
                <c:pt idx="1925">
                  <c:v>201.3</c:v>
                </c:pt>
                <c:pt idx="1926">
                  <c:v>193.1</c:v>
                </c:pt>
                <c:pt idx="1927">
                  <c:v>193.7</c:v>
                </c:pt>
                <c:pt idx="1928">
                  <c:v>186</c:v>
                </c:pt>
                <c:pt idx="1929">
                  <c:v>189.8</c:v>
                </c:pt>
                <c:pt idx="1930">
                  <c:v>159.30000000000001</c:v>
                </c:pt>
                <c:pt idx="1931">
                  <c:v>189.5</c:v>
                </c:pt>
                <c:pt idx="1932">
                  <c:v>212.7</c:v>
                </c:pt>
                <c:pt idx="1933">
                  <c:v>193.3</c:v>
                </c:pt>
                <c:pt idx="1934">
                  <c:v>180.1</c:v>
                </c:pt>
                <c:pt idx="1935">
                  <c:v>205.6</c:v>
                </c:pt>
                <c:pt idx="1936">
                  <c:v>179.9</c:v>
                </c:pt>
                <c:pt idx="1937">
                  <c:v>144.6</c:v>
                </c:pt>
                <c:pt idx="1938">
                  <c:v>182.8</c:v>
                </c:pt>
                <c:pt idx="1939">
                  <c:v>195</c:v>
                </c:pt>
                <c:pt idx="1940">
                  <c:v>210</c:v>
                </c:pt>
                <c:pt idx="1941">
                  <c:v>178</c:v>
                </c:pt>
                <c:pt idx="1942">
                  <c:v>160</c:v>
                </c:pt>
                <c:pt idx="1943">
                  <c:v>151.6</c:v>
                </c:pt>
                <c:pt idx="1944">
                  <c:v>121</c:v>
                </c:pt>
                <c:pt idx="1945">
                  <c:v>151.5</c:v>
                </c:pt>
                <c:pt idx="1946">
                  <c:v>143.19999999999999</c:v>
                </c:pt>
                <c:pt idx="1947">
                  <c:v>222.2</c:v>
                </c:pt>
                <c:pt idx="1948">
                  <c:v>155.80000000000001</c:v>
                </c:pt>
                <c:pt idx="1949">
                  <c:v>163.9</c:v>
                </c:pt>
                <c:pt idx="1950">
                  <c:v>175.5</c:v>
                </c:pt>
                <c:pt idx="1951">
                  <c:v>137.4</c:v>
                </c:pt>
                <c:pt idx="1952">
                  <c:v>161</c:v>
                </c:pt>
                <c:pt idx="1953">
                  <c:v>107.2</c:v>
                </c:pt>
                <c:pt idx="1954">
                  <c:v>154.80000000000001</c:v>
                </c:pt>
                <c:pt idx="1955">
                  <c:v>133.69999999999999</c:v>
                </c:pt>
                <c:pt idx="1956">
                  <c:v>164.7</c:v>
                </c:pt>
                <c:pt idx="1957">
                  <c:v>160.5</c:v>
                </c:pt>
                <c:pt idx="1958">
                  <c:v>180</c:v>
                </c:pt>
                <c:pt idx="1959">
                  <c:v>136.30000000000001</c:v>
                </c:pt>
                <c:pt idx="1960">
                  <c:v>140.9</c:v>
                </c:pt>
                <c:pt idx="1961">
                  <c:v>190</c:v>
                </c:pt>
                <c:pt idx="1962">
                  <c:v>151.5</c:v>
                </c:pt>
                <c:pt idx="1963">
                  <c:v>162</c:v>
                </c:pt>
                <c:pt idx="1964">
                  <c:v>136.4</c:v>
                </c:pt>
                <c:pt idx="1965">
                  <c:v>147.6</c:v>
                </c:pt>
                <c:pt idx="1966">
                  <c:v>173.4</c:v>
                </c:pt>
                <c:pt idx="1967">
                  <c:v>148.9</c:v>
                </c:pt>
                <c:pt idx="1968">
                  <c:v>142.6</c:v>
                </c:pt>
                <c:pt idx="1969">
                  <c:v>185.6</c:v>
                </c:pt>
                <c:pt idx="1970">
                  <c:v>145.9</c:v>
                </c:pt>
                <c:pt idx="1971">
                  <c:v>125.2</c:v>
                </c:pt>
                <c:pt idx="1972">
                  <c:v>163.5</c:v>
                </c:pt>
                <c:pt idx="1973">
                  <c:v>180.1</c:v>
                </c:pt>
                <c:pt idx="1974">
                  <c:v>152.5</c:v>
                </c:pt>
                <c:pt idx="1975">
                  <c:v>114.3</c:v>
                </c:pt>
                <c:pt idx="1976">
                  <c:v>225.1</c:v>
                </c:pt>
                <c:pt idx="1977">
                  <c:v>165.4</c:v>
                </c:pt>
                <c:pt idx="1978">
                  <c:v>131.6</c:v>
                </c:pt>
                <c:pt idx="1979">
                  <c:v>173.6</c:v>
                </c:pt>
                <c:pt idx="1980">
                  <c:v>167.4</c:v>
                </c:pt>
                <c:pt idx="1981">
                  <c:v>181.1</c:v>
                </c:pt>
                <c:pt idx="1982">
                  <c:v>171.7</c:v>
                </c:pt>
                <c:pt idx="1983">
                  <c:v>163.69999999999999</c:v>
                </c:pt>
                <c:pt idx="1984">
                  <c:v>165.8</c:v>
                </c:pt>
                <c:pt idx="1985">
                  <c:v>152.30000000000001</c:v>
                </c:pt>
                <c:pt idx="1986">
                  <c:v>195.3</c:v>
                </c:pt>
                <c:pt idx="1987">
                  <c:v>152.5</c:v>
                </c:pt>
                <c:pt idx="1988">
                  <c:v>196</c:v>
                </c:pt>
                <c:pt idx="1989">
                  <c:v>199.1</c:v>
                </c:pt>
                <c:pt idx="1990">
                  <c:v>190</c:v>
                </c:pt>
                <c:pt idx="1991">
                  <c:v>167</c:v>
                </c:pt>
                <c:pt idx="1992">
                  <c:v>176.1</c:v>
                </c:pt>
                <c:pt idx="1993">
                  <c:v>191.5</c:v>
                </c:pt>
                <c:pt idx="1994">
                  <c:v>201.4</c:v>
                </c:pt>
                <c:pt idx="1995">
                  <c:v>171.7</c:v>
                </c:pt>
                <c:pt idx="1996">
                  <c:v>195.5</c:v>
                </c:pt>
                <c:pt idx="1997">
                  <c:v>177.5</c:v>
                </c:pt>
                <c:pt idx="1998">
                  <c:v>177</c:v>
                </c:pt>
                <c:pt idx="1999">
                  <c:v>189.9</c:v>
                </c:pt>
                <c:pt idx="2000">
                  <c:v>198.3</c:v>
                </c:pt>
                <c:pt idx="2001">
                  <c:v>136.4</c:v>
                </c:pt>
                <c:pt idx="2002">
                  <c:v>168.9</c:v>
                </c:pt>
                <c:pt idx="2003">
                  <c:v>191.7</c:v>
                </c:pt>
                <c:pt idx="2004">
                  <c:v>199.1</c:v>
                </c:pt>
                <c:pt idx="2005">
                  <c:v>177.8</c:v>
                </c:pt>
                <c:pt idx="2006">
                  <c:v>180.5</c:v>
                </c:pt>
                <c:pt idx="2007">
                  <c:v>153.5</c:v>
                </c:pt>
                <c:pt idx="2008">
                  <c:v>213.9</c:v>
                </c:pt>
                <c:pt idx="2009">
                  <c:v>139.4</c:v>
                </c:pt>
                <c:pt idx="2010">
                  <c:v>166.4</c:v>
                </c:pt>
                <c:pt idx="2011">
                  <c:v>178.8</c:v>
                </c:pt>
                <c:pt idx="2012">
                  <c:v>175.9</c:v>
                </c:pt>
                <c:pt idx="2013">
                  <c:v>174</c:v>
                </c:pt>
                <c:pt idx="2014">
                  <c:v>192.8</c:v>
                </c:pt>
                <c:pt idx="2015">
                  <c:v>213.2</c:v>
                </c:pt>
                <c:pt idx="2016">
                  <c:v>169.3</c:v>
                </c:pt>
                <c:pt idx="2017">
                  <c:v>171.6</c:v>
                </c:pt>
                <c:pt idx="2018">
                  <c:v>215</c:v>
                </c:pt>
                <c:pt idx="2019">
                  <c:v>162.1</c:v>
                </c:pt>
                <c:pt idx="2020">
                  <c:v>204.1</c:v>
                </c:pt>
                <c:pt idx="2021">
                  <c:v>209.2</c:v>
                </c:pt>
                <c:pt idx="2022">
                  <c:v>169.7</c:v>
                </c:pt>
                <c:pt idx="2023">
                  <c:v>192.8</c:v>
                </c:pt>
                <c:pt idx="2024">
                  <c:v>170.3</c:v>
                </c:pt>
                <c:pt idx="2025">
                  <c:v>196.7</c:v>
                </c:pt>
                <c:pt idx="2026">
                  <c:v>180.9</c:v>
                </c:pt>
                <c:pt idx="2027">
                  <c:v>180.9</c:v>
                </c:pt>
                <c:pt idx="2028">
                  <c:v>158.1</c:v>
                </c:pt>
                <c:pt idx="2029">
                  <c:v>219.5</c:v>
                </c:pt>
                <c:pt idx="2030">
                  <c:v>143.9</c:v>
                </c:pt>
                <c:pt idx="2031">
                  <c:v>227.2</c:v>
                </c:pt>
                <c:pt idx="2032">
                  <c:v>173.9</c:v>
                </c:pt>
                <c:pt idx="2033">
                  <c:v>179.7</c:v>
                </c:pt>
                <c:pt idx="2034">
                  <c:v>139.19999999999999</c:v>
                </c:pt>
                <c:pt idx="2035">
                  <c:v>163.1</c:v>
                </c:pt>
                <c:pt idx="2036">
                  <c:v>204</c:v>
                </c:pt>
                <c:pt idx="2037">
                  <c:v>190</c:v>
                </c:pt>
                <c:pt idx="2038">
                  <c:v>140.80000000000001</c:v>
                </c:pt>
                <c:pt idx="2039">
                  <c:v>150.6</c:v>
                </c:pt>
                <c:pt idx="2040">
                  <c:v>173.2</c:v>
                </c:pt>
                <c:pt idx="2041">
                  <c:v>176.4</c:v>
                </c:pt>
                <c:pt idx="2042">
                  <c:v>219.8</c:v>
                </c:pt>
                <c:pt idx="2043">
                  <c:v>224.3</c:v>
                </c:pt>
                <c:pt idx="2044">
                  <c:v>186.9</c:v>
                </c:pt>
                <c:pt idx="2045">
                  <c:v>250</c:v>
                </c:pt>
                <c:pt idx="2046">
                  <c:v>169</c:v>
                </c:pt>
                <c:pt idx="2047">
                  <c:v>162.1</c:v>
                </c:pt>
                <c:pt idx="2048">
                  <c:v>151.30000000000001</c:v>
                </c:pt>
                <c:pt idx="2049">
                  <c:v>214.9</c:v>
                </c:pt>
                <c:pt idx="2050">
                  <c:v>180.1</c:v>
                </c:pt>
                <c:pt idx="2051">
                  <c:v>196.2</c:v>
                </c:pt>
                <c:pt idx="2052">
                  <c:v>213.1</c:v>
                </c:pt>
                <c:pt idx="2053">
                  <c:v>228.8</c:v>
                </c:pt>
                <c:pt idx="2054">
                  <c:v>178</c:v>
                </c:pt>
                <c:pt idx="2055">
                  <c:v>151.9</c:v>
                </c:pt>
                <c:pt idx="2056">
                  <c:v>187.8</c:v>
                </c:pt>
                <c:pt idx="2057">
                  <c:v>168.1</c:v>
                </c:pt>
                <c:pt idx="2058">
                  <c:v>167.2</c:v>
                </c:pt>
                <c:pt idx="2059">
                  <c:v>149</c:v>
                </c:pt>
                <c:pt idx="2060">
                  <c:v>161</c:v>
                </c:pt>
                <c:pt idx="2061">
                  <c:v>184.9</c:v>
                </c:pt>
                <c:pt idx="2062">
                  <c:v>128.69999999999999</c:v>
                </c:pt>
                <c:pt idx="2063">
                  <c:v>153.80000000000001</c:v>
                </c:pt>
                <c:pt idx="2064">
                  <c:v>176.7</c:v>
                </c:pt>
                <c:pt idx="2065">
                  <c:v>154.4</c:v>
                </c:pt>
                <c:pt idx="2066">
                  <c:v>153.6</c:v>
                </c:pt>
                <c:pt idx="2067">
                  <c:v>160.9</c:v>
                </c:pt>
                <c:pt idx="2068">
                  <c:v>152.69999999999999</c:v>
                </c:pt>
                <c:pt idx="2069">
                  <c:v>164.1</c:v>
                </c:pt>
                <c:pt idx="2070">
                  <c:v>161.6</c:v>
                </c:pt>
                <c:pt idx="2071">
                  <c:v>159.9</c:v>
                </c:pt>
                <c:pt idx="2072">
                  <c:v>141.80000000000001</c:v>
                </c:pt>
                <c:pt idx="2073">
                  <c:v>156</c:v>
                </c:pt>
                <c:pt idx="2074">
                  <c:v>177.3</c:v>
                </c:pt>
                <c:pt idx="2075">
                  <c:v>177.7</c:v>
                </c:pt>
                <c:pt idx="2076">
                  <c:v>130.4</c:v>
                </c:pt>
                <c:pt idx="2077">
                  <c:v>162.19999999999999</c:v>
                </c:pt>
                <c:pt idx="2078">
                  <c:v>168.3</c:v>
                </c:pt>
                <c:pt idx="2079">
                  <c:v>173.3</c:v>
                </c:pt>
                <c:pt idx="2080">
                  <c:v>145.6</c:v>
                </c:pt>
                <c:pt idx="2081">
                  <c:v>164.5</c:v>
                </c:pt>
                <c:pt idx="2082">
                  <c:v>166.9</c:v>
                </c:pt>
                <c:pt idx="2083">
                  <c:v>146.80000000000001</c:v>
                </c:pt>
                <c:pt idx="2084">
                  <c:v>163</c:v>
                </c:pt>
                <c:pt idx="2085">
                  <c:v>215.7</c:v>
                </c:pt>
                <c:pt idx="2086">
                  <c:v>148.19999999999999</c:v>
                </c:pt>
                <c:pt idx="2087">
                  <c:v>162.5</c:v>
                </c:pt>
                <c:pt idx="2088">
                  <c:v>151.19999999999999</c:v>
                </c:pt>
                <c:pt idx="2089">
                  <c:v>190</c:v>
                </c:pt>
                <c:pt idx="2090">
                  <c:v>169.5</c:v>
                </c:pt>
                <c:pt idx="2091">
                  <c:v>155.6</c:v>
                </c:pt>
                <c:pt idx="2092">
                  <c:v>156.4</c:v>
                </c:pt>
                <c:pt idx="2093">
                  <c:v>133.30000000000001</c:v>
                </c:pt>
                <c:pt idx="2094">
                  <c:v>138.1</c:v>
                </c:pt>
                <c:pt idx="2095">
                  <c:v>169.9</c:v>
                </c:pt>
                <c:pt idx="2096">
                  <c:v>142.19999999999999</c:v>
                </c:pt>
                <c:pt idx="2097">
                  <c:v>156.9</c:v>
                </c:pt>
                <c:pt idx="2098">
                  <c:v>174.2</c:v>
                </c:pt>
                <c:pt idx="2099">
                  <c:v>161.69999999999999</c:v>
                </c:pt>
                <c:pt idx="2100">
                  <c:v>184.4</c:v>
                </c:pt>
                <c:pt idx="2101">
                  <c:v>154.5</c:v>
                </c:pt>
                <c:pt idx="2102">
                  <c:v>166.5</c:v>
                </c:pt>
                <c:pt idx="2103">
                  <c:v>157.6</c:v>
                </c:pt>
                <c:pt idx="2104">
                  <c:v>180.7</c:v>
                </c:pt>
                <c:pt idx="2105">
                  <c:v>176.5</c:v>
                </c:pt>
                <c:pt idx="2106">
                  <c:v>168.4</c:v>
                </c:pt>
                <c:pt idx="2107">
                  <c:v>147</c:v>
                </c:pt>
                <c:pt idx="2108">
                  <c:v>158.19999999999999</c:v>
                </c:pt>
                <c:pt idx="2109">
                  <c:v>184.8</c:v>
                </c:pt>
                <c:pt idx="2110">
                  <c:v>153.9</c:v>
                </c:pt>
                <c:pt idx="2111">
                  <c:v>170.5</c:v>
                </c:pt>
                <c:pt idx="2112">
                  <c:v>181.7</c:v>
                </c:pt>
                <c:pt idx="2113">
                  <c:v>153.69999999999999</c:v>
                </c:pt>
                <c:pt idx="2114">
                  <c:v>145.9</c:v>
                </c:pt>
                <c:pt idx="2115">
                  <c:v>146.19999999999999</c:v>
                </c:pt>
                <c:pt idx="2116">
                  <c:v>162.30000000000001</c:v>
                </c:pt>
                <c:pt idx="2117">
                  <c:v>147.19999999999999</c:v>
                </c:pt>
                <c:pt idx="2118">
                  <c:v>132.30000000000001</c:v>
                </c:pt>
                <c:pt idx="2119">
                  <c:v>160.19999999999999</c:v>
                </c:pt>
                <c:pt idx="2120">
                  <c:v>187.9</c:v>
                </c:pt>
                <c:pt idx="2121">
                  <c:v>163</c:v>
                </c:pt>
                <c:pt idx="2122">
                  <c:v>152.1</c:v>
                </c:pt>
                <c:pt idx="2123">
                  <c:v>159.69999999999999</c:v>
                </c:pt>
                <c:pt idx="2124">
                  <c:v>122.5</c:v>
                </c:pt>
                <c:pt idx="2125">
                  <c:v>166.8</c:v>
                </c:pt>
                <c:pt idx="2126">
                  <c:v>165.2</c:v>
                </c:pt>
                <c:pt idx="2127">
                  <c:v>151.9</c:v>
                </c:pt>
                <c:pt idx="2128">
                  <c:v>187.8</c:v>
                </c:pt>
                <c:pt idx="2129">
                  <c:v>171.8</c:v>
                </c:pt>
                <c:pt idx="2130">
                  <c:v>200.3</c:v>
                </c:pt>
                <c:pt idx="2131">
                  <c:v>228.6</c:v>
                </c:pt>
                <c:pt idx="2132">
                  <c:v>191.7</c:v>
                </c:pt>
                <c:pt idx="2133">
                  <c:v>198.9</c:v>
                </c:pt>
                <c:pt idx="2134">
                  <c:v>151.19999999999999</c:v>
                </c:pt>
                <c:pt idx="2135">
                  <c:v>191.4</c:v>
                </c:pt>
                <c:pt idx="2136">
                  <c:v>205.1</c:v>
                </c:pt>
                <c:pt idx="2137">
                  <c:v>193.9</c:v>
                </c:pt>
                <c:pt idx="2138">
                  <c:v>209.2</c:v>
                </c:pt>
                <c:pt idx="2139">
                  <c:v>186.9</c:v>
                </c:pt>
                <c:pt idx="2140">
                  <c:v>246.4</c:v>
                </c:pt>
                <c:pt idx="2141">
                  <c:v>195.8</c:v>
                </c:pt>
                <c:pt idx="2142">
                  <c:v>216.8</c:v>
                </c:pt>
                <c:pt idx="2143">
                  <c:v>224.6</c:v>
                </c:pt>
                <c:pt idx="2144">
                  <c:v>192.6</c:v>
                </c:pt>
                <c:pt idx="2145">
                  <c:v>216.7</c:v>
                </c:pt>
                <c:pt idx="2146">
                  <c:v>275.89999999999998</c:v>
                </c:pt>
                <c:pt idx="2147">
                  <c:v>262.7</c:v>
                </c:pt>
                <c:pt idx="2148">
                  <c:v>226.5</c:v>
                </c:pt>
                <c:pt idx="2149">
                  <c:v>239.3</c:v>
                </c:pt>
                <c:pt idx="2150">
                  <c:v>199.1</c:v>
                </c:pt>
                <c:pt idx="2151">
                  <c:v>211.7</c:v>
                </c:pt>
                <c:pt idx="2152">
                  <c:v>206.8</c:v>
                </c:pt>
                <c:pt idx="2153">
                  <c:v>202</c:v>
                </c:pt>
                <c:pt idx="2154">
                  <c:v>168.9</c:v>
                </c:pt>
                <c:pt idx="2155">
                  <c:v>265.8</c:v>
                </c:pt>
                <c:pt idx="2156">
                  <c:v>205</c:v>
                </c:pt>
                <c:pt idx="2157">
                  <c:v>221.5</c:v>
                </c:pt>
                <c:pt idx="2158">
                  <c:v>193.4</c:v>
                </c:pt>
                <c:pt idx="2159">
                  <c:v>185.3</c:v>
                </c:pt>
                <c:pt idx="2160">
                  <c:v>270.39999999999998</c:v>
                </c:pt>
                <c:pt idx="2161">
                  <c:v>248.1</c:v>
                </c:pt>
                <c:pt idx="2162">
                  <c:v>225.1</c:v>
                </c:pt>
                <c:pt idx="2163">
                  <c:v>229.5</c:v>
                </c:pt>
                <c:pt idx="2164">
                  <c:v>218</c:v>
                </c:pt>
                <c:pt idx="2165">
                  <c:v>227.9</c:v>
                </c:pt>
                <c:pt idx="2166">
                  <c:v>205.9</c:v>
                </c:pt>
                <c:pt idx="2167">
                  <c:v>242.8</c:v>
                </c:pt>
                <c:pt idx="2168">
                  <c:v>207.1</c:v>
                </c:pt>
                <c:pt idx="2169">
                  <c:v>185.4</c:v>
                </c:pt>
                <c:pt idx="2170">
                  <c:v>222.1</c:v>
                </c:pt>
                <c:pt idx="2171">
                  <c:v>163.6</c:v>
                </c:pt>
                <c:pt idx="2172">
                  <c:v>159.80000000000001</c:v>
                </c:pt>
                <c:pt idx="2173">
                  <c:v>263.10000000000002</c:v>
                </c:pt>
                <c:pt idx="2174">
                  <c:v>188.1</c:v>
                </c:pt>
                <c:pt idx="2175">
                  <c:v>280.8</c:v>
                </c:pt>
                <c:pt idx="2176">
                  <c:v>238.4</c:v>
                </c:pt>
                <c:pt idx="2177">
                  <c:v>292.5</c:v>
                </c:pt>
                <c:pt idx="2178">
                  <c:v>219.5</c:v>
                </c:pt>
                <c:pt idx="2179">
                  <c:v>274</c:v>
                </c:pt>
                <c:pt idx="2180">
                  <c:v>228.1</c:v>
                </c:pt>
                <c:pt idx="2181">
                  <c:v>235.2</c:v>
                </c:pt>
                <c:pt idx="2182">
                  <c:v>214.9</c:v>
                </c:pt>
                <c:pt idx="2183">
                  <c:v>179.6</c:v>
                </c:pt>
                <c:pt idx="2184">
                  <c:v>155.69999999999999</c:v>
                </c:pt>
                <c:pt idx="2185">
                  <c:v>225.7</c:v>
                </c:pt>
                <c:pt idx="2186">
                  <c:v>180.9</c:v>
                </c:pt>
                <c:pt idx="2187">
                  <c:v>205</c:v>
                </c:pt>
                <c:pt idx="2188">
                  <c:v>183.7</c:v>
                </c:pt>
                <c:pt idx="2189">
                  <c:v>214.9</c:v>
                </c:pt>
                <c:pt idx="2190">
                  <c:v>228.4</c:v>
                </c:pt>
                <c:pt idx="2191">
                  <c:v>195.5</c:v>
                </c:pt>
                <c:pt idx="2192">
                  <c:v>192.7</c:v>
                </c:pt>
                <c:pt idx="2193">
                  <c:v>180.2</c:v>
                </c:pt>
                <c:pt idx="2194">
                  <c:v>202.2</c:v>
                </c:pt>
                <c:pt idx="2195">
                  <c:v>213.7</c:v>
                </c:pt>
                <c:pt idx="2196">
                  <c:v>240.1</c:v>
                </c:pt>
                <c:pt idx="2197">
                  <c:v>259.5</c:v>
                </c:pt>
                <c:pt idx="2198">
                  <c:v>182.8</c:v>
                </c:pt>
                <c:pt idx="2199">
                  <c:v>230.5</c:v>
                </c:pt>
                <c:pt idx="2200">
                  <c:v>201.6</c:v>
                </c:pt>
                <c:pt idx="2201">
                  <c:v>170</c:v>
                </c:pt>
                <c:pt idx="2202">
                  <c:v>188.9</c:v>
                </c:pt>
                <c:pt idx="2203">
                  <c:v>228</c:v>
                </c:pt>
                <c:pt idx="2204">
                  <c:v>198.3</c:v>
                </c:pt>
                <c:pt idx="2205">
                  <c:v>190</c:v>
                </c:pt>
                <c:pt idx="2206">
                  <c:v>151.9</c:v>
                </c:pt>
                <c:pt idx="2207">
                  <c:v>189.2</c:v>
                </c:pt>
                <c:pt idx="2208">
                  <c:v>184</c:v>
                </c:pt>
                <c:pt idx="2209">
                  <c:v>156.9</c:v>
                </c:pt>
                <c:pt idx="2210">
                  <c:v>183.4</c:v>
                </c:pt>
                <c:pt idx="2211">
                  <c:v>169.3</c:v>
                </c:pt>
                <c:pt idx="2212">
                  <c:v>197.9</c:v>
                </c:pt>
                <c:pt idx="2213">
                  <c:v>164.9</c:v>
                </c:pt>
                <c:pt idx="2214">
                  <c:v>238.2</c:v>
                </c:pt>
                <c:pt idx="2215">
                  <c:v>179</c:v>
                </c:pt>
                <c:pt idx="2216">
                  <c:v>198.3</c:v>
                </c:pt>
                <c:pt idx="2217">
                  <c:v>190.6</c:v>
                </c:pt>
                <c:pt idx="2218">
                  <c:v>175.3</c:v>
                </c:pt>
                <c:pt idx="2219">
                  <c:v>126.4</c:v>
                </c:pt>
                <c:pt idx="2220">
                  <c:v>201.7</c:v>
                </c:pt>
                <c:pt idx="2221">
                  <c:v>176.8</c:v>
                </c:pt>
                <c:pt idx="2222">
                  <c:v>205</c:v>
                </c:pt>
                <c:pt idx="2223">
                  <c:v>182.8</c:v>
                </c:pt>
                <c:pt idx="2224">
                  <c:v>140.80000000000001</c:v>
                </c:pt>
                <c:pt idx="2225">
                  <c:v>165.7</c:v>
                </c:pt>
                <c:pt idx="2226">
                  <c:v>202.2</c:v>
                </c:pt>
                <c:pt idx="2227">
                  <c:v>209.1</c:v>
                </c:pt>
                <c:pt idx="2228">
                  <c:v>174</c:v>
                </c:pt>
                <c:pt idx="2229">
                  <c:v>213.5</c:v>
                </c:pt>
                <c:pt idx="2230">
                  <c:v>192</c:v>
                </c:pt>
                <c:pt idx="2231">
                  <c:v>127.6</c:v>
                </c:pt>
                <c:pt idx="2232">
                  <c:v>186.1</c:v>
                </c:pt>
                <c:pt idx="2233">
                  <c:v>138.69999999999999</c:v>
                </c:pt>
                <c:pt idx="2234">
                  <c:v>192</c:v>
                </c:pt>
                <c:pt idx="2235">
                  <c:v>218.3</c:v>
                </c:pt>
                <c:pt idx="2236">
                  <c:v>194.4</c:v>
                </c:pt>
                <c:pt idx="2237">
                  <c:v>180.7</c:v>
                </c:pt>
                <c:pt idx="2238">
                  <c:v>162.6</c:v>
                </c:pt>
                <c:pt idx="2239">
                  <c:v>210.8</c:v>
                </c:pt>
                <c:pt idx="2240">
                  <c:v>208.9</c:v>
                </c:pt>
                <c:pt idx="2241">
                  <c:v>184.2</c:v>
                </c:pt>
                <c:pt idx="2242">
                  <c:v>203.3</c:v>
                </c:pt>
                <c:pt idx="2243">
                  <c:v>240.6</c:v>
                </c:pt>
                <c:pt idx="2244">
                  <c:v>193.3</c:v>
                </c:pt>
                <c:pt idx="2245">
                  <c:v>173.3</c:v>
                </c:pt>
                <c:pt idx="2246">
                  <c:v>174.8</c:v>
                </c:pt>
                <c:pt idx="2247">
                  <c:v>194.5</c:v>
                </c:pt>
                <c:pt idx="2248">
                  <c:v>161</c:v>
                </c:pt>
                <c:pt idx="2249">
                  <c:v>170.6</c:v>
                </c:pt>
                <c:pt idx="2250">
                  <c:v>168.8</c:v>
                </c:pt>
                <c:pt idx="2251">
                  <c:v>220.6</c:v>
                </c:pt>
                <c:pt idx="2252">
                  <c:v>161.9</c:v>
                </c:pt>
                <c:pt idx="2253">
                  <c:v>175.4</c:v>
                </c:pt>
                <c:pt idx="2254">
                  <c:v>192</c:v>
                </c:pt>
                <c:pt idx="2255">
                  <c:v>159.69999999999999</c:v>
                </c:pt>
                <c:pt idx="2256">
                  <c:v>164.7</c:v>
                </c:pt>
                <c:pt idx="2257">
                  <c:v>189.8</c:v>
                </c:pt>
                <c:pt idx="2258">
                  <c:v>192.7</c:v>
                </c:pt>
                <c:pt idx="2259">
                  <c:v>205.1</c:v>
                </c:pt>
                <c:pt idx="2260">
                  <c:v>187</c:v>
                </c:pt>
                <c:pt idx="2261">
                  <c:v>184.9</c:v>
                </c:pt>
                <c:pt idx="2262">
                  <c:v>178</c:v>
                </c:pt>
                <c:pt idx="2263">
                  <c:v>183.3</c:v>
                </c:pt>
                <c:pt idx="2264">
                  <c:v>181.2</c:v>
                </c:pt>
                <c:pt idx="2265">
                  <c:v>183</c:v>
                </c:pt>
                <c:pt idx="2266">
                  <c:v>154.80000000000001</c:v>
                </c:pt>
                <c:pt idx="2267">
                  <c:v>197.4</c:v>
                </c:pt>
                <c:pt idx="2268">
                  <c:v>200.5</c:v>
                </c:pt>
                <c:pt idx="2269">
                  <c:v>179</c:v>
                </c:pt>
                <c:pt idx="2270">
                  <c:v>231.3</c:v>
                </c:pt>
                <c:pt idx="2271">
                  <c:v>212.2</c:v>
                </c:pt>
                <c:pt idx="2272">
                  <c:v>203.4</c:v>
                </c:pt>
                <c:pt idx="2273">
                  <c:v>167.5</c:v>
                </c:pt>
                <c:pt idx="2274">
                  <c:v>218.8</c:v>
                </c:pt>
                <c:pt idx="2275">
                  <c:v>191.9</c:v>
                </c:pt>
                <c:pt idx="2276">
                  <c:v>216.6</c:v>
                </c:pt>
                <c:pt idx="2277">
                  <c:v>177.2</c:v>
                </c:pt>
                <c:pt idx="2278">
                  <c:v>166.3</c:v>
                </c:pt>
                <c:pt idx="2279">
                  <c:v>168.1</c:v>
                </c:pt>
                <c:pt idx="2280">
                  <c:v>205</c:v>
                </c:pt>
                <c:pt idx="2281">
                  <c:v>184.3</c:v>
                </c:pt>
                <c:pt idx="2282">
                  <c:v>277.60000000000002</c:v>
                </c:pt>
                <c:pt idx="2283">
                  <c:v>256.89999999999998</c:v>
                </c:pt>
                <c:pt idx="2284">
                  <c:v>208.5</c:v>
                </c:pt>
                <c:pt idx="2285">
                  <c:v>199.3</c:v>
                </c:pt>
                <c:pt idx="2286">
                  <c:v>150.1</c:v>
                </c:pt>
                <c:pt idx="2287">
                  <c:v>184.3</c:v>
                </c:pt>
                <c:pt idx="2288">
                  <c:v>191.4</c:v>
                </c:pt>
                <c:pt idx="2289">
                  <c:v>206.6</c:v>
                </c:pt>
                <c:pt idx="2290">
                  <c:v>142.1</c:v>
                </c:pt>
                <c:pt idx="2291">
                  <c:v>154.6</c:v>
                </c:pt>
                <c:pt idx="2292">
                  <c:v>163.30000000000001</c:v>
                </c:pt>
                <c:pt idx="2293">
                  <c:v>174</c:v>
                </c:pt>
                <c:pt idx="2294">
                  <c:v>191.2</c:v>
                </c:pt>
                <c:pt idx="2295">
                  <c:v>161.19999999999999</c:v>
                </c:pt>
                <c:pt idx="2296">
                  <c:v>126.1</c:v>
                </c:pt>
                <c:pt idx="2297">
                  <c:v>196.6</c:v>
                </c:pt>
                <c:pt idx="2298">
                  <c:v>146.80000000000001</c:v>
                </c:pt>
                <c:pt idx="2299">
                  <c:v>133.5</c:v>
                </c:pt>
                <c:pt idx="2300">
                  <c:v>132.80000000000001</c:v>
                </c:pt>
                <c:pt idx="2301">
                  <c:v>156.6</c:v>
                </c:pt>
                <c:pt idx="2302">
                  <c:v>126.8</c:v>
                </c:pt>
                <c:pt idx="2303">
                  <c:v>182.4</c:v>
                </c:pt>
                <c:pt idx="2304">
                  <c:v>178.6</c:v>
                </c:pt>
                <c:pt idx="2305">
                  <c:v>179.1</c:v>
                </c:pt>
                <c:pt idx="2306">
                  <c:v>219.4</c:v>
                </c:pt>
                <c:pt idx="2307">
                  <c:v>167.3</c:v>
                </c:pt>
                <c:pt idx="2308">
                  <c:v>202.6</c:v>
                </c:pt>
                <c:pt idx="2309">
                  <c:v>166.8</c:v>
                </c:pt>
                <c:pt idx="2310">
                  <c:v>159.80000000000001</c:v>
                </c:pt>
                <c:pt idx="2311">
                  <c:v>185.1</c:v>
                </c:pt>
                <c:pt idx="2312">
                  <c:v>172.9</c:v>
                </c:pt>
                <c:pt idx="2313">
                  <c:v>165.3</c:v>
                </c:pt>
                <c:pt idx="2314">
                  <c:v>184.8</c:v>
                </c:pt>
                <c:pt idx="2315">
                  <c:v>160.1</c:v>
                </c:pt>
                <c:pt idx="2316">
                  <c:v>181.6</c:v>
                </c:pt>
                <c:pt idx="2317">
                  <c:v>207.1</c:v>
                </c:pt>
                <c:pt idx="2318">
                  <c:v>185.8</c:v>
                </c:pt>
                <c:pt idx="2319">
                  <c:v>158.30000000000001</c:v>
                </c:pt>
                <c:pt idx="2320">
                  <c:v>161.69999999999999</c:v>
                </c:pt>
                <c:pt idx="2321">
                  <c:v>170</c:v>
                </c:pt>
                <c:pt idx="2322">
                  <c:v>145</c:v>
                </c:pt>
                <c:pt idx="2323">
                  <c:v>162.6</c:v>
                </c:pt>
                <c:pt idx="2324">
                  <c:v>154.6</c:v>
                </c:pt>
                <c:pt idx="2325">
                  <c:v>174.9</c:v>
                </c:pt>
                <c:pt idx="2326">
                  <c:v>194.3</c:v>
                </c:pt>
                <c:pt idx="2327">
                  <c:v>181.9</c:v>
                </c:pt>
                <c:pt idx="2328">
                  <c:v>138.4</c:v>
                </c:pt>
                <c:pt idx="2329">
                  <c:v>170.9</c:v>
                </c:pt>
                <c:pt idx="2330">
                  <c:v>166.4</c:v>
                </c:pt>
                <c:pt idx="2331">
                  <c:v>195.9</c:v>
                </c:pt>
                <c:pt idx="2332">
                  <c:v>158.69999999999999</c:v>
                </c:pt>
                <c:pt idx="2333">
                  <c:v>151.19999999999999</c:v>
                </c:pt>
                <c:pt idx="2334">
                  <c:v>150.30000000000001</c:v>
                </c:pt>
                <c:pt idx="2335">
                  <c:v>113.9</c:v>
                </c:pt>
                <c:pt idx="2336">
                  <c:v>166.5</c:v>
                </c:pt>
                <c:pt idx="2337">
                  <c:v>162.6</c:v>
                </c:pt>
                <c:pt idx="2338">
                  <c:v>187.8</c:v>
                </c:pt>
                <c:pt idx="2339">
                  <c:v>169.4</c:v>
                </c:pt>
                <c:pt idx="2340">
                  <c:v>170.8</c:v>
                </c:pt>
                <c:pt idx="2341">
                  <c:v>145.4</c:v>
                </c:pt>
                <c:pt idx="2342">
                  <c:v>130.6</c:v>
                </c:pt>
                <c:pt idx="2343">
                  <c:v>154.1</c:v>
                </c:pt>
                <c:pt idx="2344">
                  <c:v>162.5</c:v>
                </c:pt>
                <c:pt idx="2345">
                  <c:v>130.4</c:v>
                </c:pt>
                <c:pt idx="2346">
                  <c:v>148.30000000000001</c:v>
                </c:pt>
                <c:pt idx="2347">
                  <c:v>161.30000000000001</c:v>
                </c:pt>
                <c:pt idx="2348">
                  <c:v>165.5</c:v>
                </c:pt>
                <c:pt idx="2349">
                  <c:v>155.30000000000001</c:v>
                </c:pt>
                <c:pt idx="2350">
                  <c:v>161.80000000000001</c:v>
                </c:pt>
                <c:pt idx="2351">
                  <c:v>120</c:v>
                </c:pt>
                <c:pt idx="2352">
                  <c:v>136.6</c:v>
                </c:pt>
                <c:pt idx="2353">
                  <c:v>202.5</c:v>
                </c:pt>
                <c:pt idx="2354">
                  <c:v>187.6</c:v>
                </c:pt>
                <c:pt idx="2355">
                  <c:v>147.9</c:v>
                </c:pt>
                <c:pt idx="2356">
                  <c:v>240.1</c:v>
                </c:pt>
                <c:pt idx="2357">
                  <c:v>183.1</c:v>
                </c:pt>
                <c:pt idx="2358">
                  <c:v>166</c:v>
                </c:pt>
                <c:pt idx="2359">
                  <c:v>159.69999999999999</c:v>
                </c:pt>
                <c:pt idx="2360">
                  <c:v>209.6</c:v>
                </c:pt>
                <c:pt idx="2361">
                  <c:v>145.69999999999999</c:v>
                </c:pt>
                <c:pt idx="2362">
                  <c:v>179.9</c:v>
                </c:pt>
                <c:pt idx="2363">
                  <c:v>143</c:v>
                </c:pt>
                <c:pt idx="2364">
                  <c:v>153.9</c:v>
                </c:pt>
                <c:pt idx="2365">
                  <c:v>179.1</c:v>
                </c:pt>
                <c:pt idx="2366">
                  <c:v>238.8</c:v>
                </c:pt>
                <c:pt idx="2367">
                  <c:v>162.1</c:v>
                </c:pt>
                <c:pt idx="2368">
                  <c:v>154.30000000000001</c:v>
                </c:pt>
                <c:pt idx="2369">
                  <c:v>166.5</c:v>
                </c:pt>
                <c:pt idx="2370">
                  <c:v>146.4</c:v>
                </c:pt>
                <c:pt idx="2371">
                  <c:v>137.1</c:v>
                </c:pt>
                <c:pt idx="2372">
                  <c:v>195.6</c:v>
                </c:pt>
                <c:pt idx="2373">
                  <c:v>184.4</c:v>
                </c:pt>
                <c:pt idx="2374">
                  <c:v>171.4</c:v>
                </c:pt>
                <c:pt idx="2375">
                  <c:v>184.2</c:v>
                </c:pt>
                <c:pt idx="2376">
                  <c:v>218.3</c:v>
                </c:pt>
                <c:pt idx="2377">
                  <c:v>207.8</c:v>
                </c:pt>
                <c:pt idx="2378">
                  <c:v>193.2</c:v>
                </c:pt>
                <c:pt idx="2379">
                  <c:v>238.1</c:v>
                </c:pt>
                <c:pt idx="2380">
                  <c:v>180.6</c:v>
                </c:pt>
                <c:pt idx="2381">
                  <c:v>218.3</c:v>
                </c:pt>
                <c:pt idx="2382">
                  <c:v>217</c:v>
                </c:pt>
                <c:pt idx="2383">
                  <c:v>194</c:v>
                </c:pt>
                <c:pt idx="2384">
                  <c:v>184.3</c:v>
                </c:pt>
                <c:pt idx="2385">
                  <c:v>182</c:v>
                </c:pt>
                <c:pt idx="2386">
                  <c:v>165.9</c:v>
                </c:pt>
                <c:pt idx="2387">
                  <c:v>188.3</c:v>
                </c:pt>
                <c:pt idx="2388">
                  <c:v>215.7</c:v>
                </c:pt>
                <c:pt idx="2389">
                  <c:v>213.6</c:v>
                </c:pt>
                <c:pt idx="2390">
                  <c:v>197.6</c:v>
                </c:pt>
                <c:pt idx="2391">
                  <c:v>236.7</c:v>
                </c:pt>
                <c:pt idx="2392">
                  <c:v>195.3</c:v>
                </c:pt>
                <c:pt idx="2393">
                  <c:v>178.2</c:v>
                </c:pt>
                <c:pt idx="2394">
                  <c:v>185</c:v>
                </c:pt>
                <c:pt idx="2395">
                  <c:v>171.5</c:v>
                </c:pt>
                <c:pt idx="2396">
                  <c:v>174.1</c:v>
                </c:pt>
                <c:pt idx="2397">
                  <c:v>175.9</c:v>
                </c:pt>
                <c:pt idx="2398">
                  <c:v>166.9</c:v>
                </c:pt>
                <c:pt idx="2399">
                  <c:v>175.2</c:v>
                </c:pt>
                <c:pt idx="2400">
                  <c:v>156.6</c:v>
                </c:pt>
                <c:pt idx="2401">
                  <c:v>192.2</c:v>
                </c:pt>
                <c:pt idx="2402">
                  <c:v>161.69999999999999</c:v>
                </c:pt>
                <c:pt idx="2403">
                  <c:v>174</c:v>
                </c:pt>
                <c:pt idx="2404">
                  <c:v>194.2</c:v>
                </c:pt>
                <c:pt idx="2405">
                  <c:v>176.6</c:v>
                </c:pt>
                <c:pt idx="2406">
                  <c:v>189.5</c:v>
                </c:pt>
                <c:pt idx="2407">
                  <c:v>181.4</c:v>
                </c:pt>
                <c:pt idx="2408">
                  <c:v>185.1</c:v>
                </c:pt>
                <c:pt idx="2409">
                  <c:v>189.2</c:v>
                </c:pt>
                <c:pt idx="2410">
                  <c:v>164.3</c:v>
                </c:pt>
                <c:pt idx="2411">
                  <c:v>169.8</c:v>
                </c:pt>
                <c:pt idx="2412">
                  <c:v>199.6</c:v>
                </c:pt>
                <c:pt idx="2413">
                  <c:v>153.4</c:v>
                </c:pt>
                <c:pt idx="2414">
                  <c:v>208.6</c:v>
                </c:pt>
                <c:pt idx="2415">
                  <c:v>187.8</c:v>
                </c:pt>
                <c:pt idx="2416">
                  <c:v>177.7</c:v>
                </c:pt>
                <c:pt idx="2417">
                  <c:v>174.6</c:v>
                </c:pt>
                <c:pt idx="2418">
                  <c:v>164.9</c:v>
                </c:pt>
                <c:pt idx="2419">
                  <c:v>176</c:v>
                </c:pt>
                <c:pt idx="2420">
                  <c:v>173.5</c:v>
                </c:pt>
                <c:pt idx="2421">
                  <c:v>192.1</c:v>
                </c:pt>
                <c:pt idx="2422">
                  <c:v>198.1</c:v>
                </c:pt>
                <c:pt idx="2423">
                  <c:v>178.5</c:v>
                </c:pt>
                <c:pt idx="2424">
                  <c:v>179.3</c:v>
                </c:pt>
                <c:pt idx="2425">
                  <c:v>176.2</c:v>
                </c:pt>
                <c:pt idx="2426">
                  <c:v>191.2</c:v>
                </c:pt>
                <c:pt idx="2427">
                  <c:v>192.1</c:v>
                </c:pt>
                <c:pt idx="2428">
                  <c:v>185.5</c:v>
                </c:pt>
                <c:pt idx="2429">
                  <c:v>214.2</c:v>
                </c:pt>
                <c:pt idx="2430">
                  <c:v>169.5</c:v>
                </c:pt>
                <c:pt idx="2431">
                  <c:v>164.4</c:v>
                </c:pt>
                <c:pt idx="2432">
                  <c:v>160.4</c:v>
                </c:pt>
                <c:pt idx="2433">
                  <c:v>182.6</c:v>
                </c:pt>
                <c:pt idx="2434">
                  <c:v>192.2</c:v>
                </c:pt>
                <c:pt idx="2435">
                  <c:v>206.9</c:v>
                </c:pt>
                <c:pt idx="2436">
                  <c:v>203.1</c:v>
                </c:pt>
                <c:pt idx="2437">
                  <c:v>197.8</c:v>
                </c:pt>
                <c:pt idx="2438">
                  <c:v>162.6</c:v>
                </c:pt>
                <c:pt idx="2439">
                  <c:v>180</c:v>
                </c:pt>
                <c:pt idx="2440">
                  <c:v>230.3</c:v>
                </c:pt>
                <c:pt idx="2441">
                  <c:v>190.9</c:v>
                </c:pt>
                <c:pt idx="2442">
                  <c:v>207.4</c:v>
                </c:pt>
                <c:pt idx="2443">
                  <c:v>159.30000000000001</c:v>
                </c:pt>
                <c:pt idx="2444">
                  <c:v>170.7</c:v>
                </c:pt>
                <c:pt idx="2445">
                  <c:v>185.4</c:v>
                </c:pt>
                <c:pt idx="2446">
                  <c:v>173.4</c:v>
                </c:pt>
                <c:pt idx="2447">
                  <c:v>189.1</c:v>
                </c:pt>
                <c:pt idx="2448">
                  <c:v>187.2</c:v>
                </c:pt>
                <c:pt idx="2449">
                  <c:v>190.7</c:v>
                </c:pt>
                <c:pt idx="2450">
                  <c:v>166.3</c:v>
                </c:pt>
                <c:pt idx="2451">
                  <c:v>187.3</c:v>
                </c:pt>
                <c:pt idx="2452">
                  <c:v>189.8</c:v>
                </c:pt>
                <c:pt idx="2453">
                  <c:v>186.4</c:v>
                </c:pt>
                <c:pt idx="2454">
                  <c:v>193.9</c:v>
                </c:pt>
                <c:pt idx="2455">
                  <c:v>185.8</c:v>
                </c:pt>
                <c:pt idx="2456">
                  <c:v>176.6</c:v>
                </c:pt>
                <c:pt idx="2457">
                  <c:v>193.8</c:v>
                </c:pt>
                <c:pt idx="2458">
                  <c:v>186.7</c:v>
                </c:pt>
                <c:pt idx="2459">
                  <c:v>185.8</c:v>
                </c:pt>
                <c:pt idx="2460">
                  <c:v>184.8</c:v>
                </c:pt>
                <c:pt idx="2461">
                  <c:v>177.7</c:v>
                </c:pt>
                <c:pt idx="2462">
                  <c:v>170.1</c:v>
                </c:pt>
                <c:pt idx="2463">
                  <c:v>222.5</c:v>
                </c:pt>
                <c:pt idx="2464">
                  <c:v>179</c:v>
                </c:pt>
                <c:pt idx="2465">
                  <c:v>167.8</c:v>
                </c:pt>
                <c:pt idx="2466">
                  <c:v>160.19999999999999</c:v>
                </c:pt>
                <c:pt idx="2467">
                  <c:v>151.30000000000001</c:v>
                </c:pt>
                <c:pt idx="2468">
                  <c:v>165.4</c:v>
                </c:pt>
                <c:pt idx="2469">
                  <c:v>165.3</c:v>
                </c:pt>
                <c:pt idx="2470">
                  <c:v>181.2</c:v>
                </c:pt>
                <c:pt idx="2471">
                  <c:v>151.80000000000001</c:v>
                </c:pt>
                <c:pt idx="2472">
                  <c:v>168.5</c:v>
                </c:pt>
                <c:pt idx="2473">
                  <c:v>153.19999999999999</c:v>
                </c:pt>
                <c:pt idx="2474">
                  <c:v>171.3</c:v>
                </c:pt>
                <c:pt idx="2475">
                  <c:v>169.8</c:v>
                </c:pt>
                <c:pt idx="2476">
                  <c:v>178.1</c:v>
                </c:pt>
                <c:pt idx="2477">
                  <c:v>183.1</c:v>
                </c:pt>
                <c:pt idx="2478">
                  <c:v>165.8</c:v>
                </c:pt>
                <c:pt idx="2479">
                  <c:v>129.4</c:v>
                </c:pt>
                <c:pt idx="2480">
                  <c:v>159.80000000000001</c:v>
                </c:pt>
                <c:pt idx="2481">
                  <c:v>181.7</c:v>
                </c:pt>
                <c:pt idx="2482">
                  <c:v>163</c:v>
                </c:pt>
                <c:pt idx="2483">
                  <c:v>154</c:v>
                </c:pt>
                <c:pt idx="2484">
                  <c:v>169.3</c:v>
                </c:pt>
                <c:pt idx="2485">
                  <c:v>138.4</c:v>
                </c:pt>
                <c:pt idx="2486">
                  <c:v>181.3</c:v>
                </c:pt>
                <c:pt idx="2487">
                  <c:v>169.4</c:v>
                </c:pt>
                <c:pt idx="2488">
                  <c:v>148</c:v>
                </c:pt>
                <c:pt idx="2489">
                  <c:v>184.7</c:v>
                </c:pt>
                <c:pt idx="2490">
                  <c:v>151.69999999999999</c:v>
                </c:pt>
                <c:pt idx="2491">
                  <c:v>172.2</c:v>
                </c:pt>
                <c:pt idx="2492">
                  <c:v>190.3</c:v>
                </c:pt>
                <c:pt idx="2493">
                  <c:v>176.6</c:v>
                </c:pt>
                <c:pt idx="2494">
                  <c:v>194.9</c:v>
                </c:pt>
                <c:pt idx="2495">
                  <c:v>129.6</c:v>
                </c:pt>
                <c:pt idx="2496">
                  <c:v>165</c:v>
                </c:pt>
                <c:pt idx="2497">
                  <c:v>207.4</c:v>
                </c:pt>
                <c:pt idx="2498">
                  <c:v>148.30000000000001</c:v>
                </c:pt>
                <c:pt idx="2499">
                  <c:v>170.9</c:v>
                </c:pt>
                <c:pt idx="2500">
                  <c:v>176.1</c:v>
                </c:pt>
                <c:pt idx="2501">
                  <c:v>162</c:v>
                </c:pt>
                <c:pt idx="2502">
                  <c:v>179.7</c:v>
                </c:pt>
                <c:pt idx="2503">
                  <c:v>152.6</c:v>
                </c:pt>
                <c:pt idx="2504">
                  <c:v>156</c:v>
                </c:pt>
                <c:pt idx="2505">
                  <c:v>142.69999999999999</c:v>
                </c:pt>
                <c:pt idx="2506">
                  <c:v>183.8</c:v>
                </c:pt>
                <c:pt idx="2507">
                  <c:v>154.19999999999999</c:v>
                </c:pt>
                <c:pt idx="2508">
                  <c:v>172.1</c:v>
                </c:pt>
                <c:pt idx="2509">
                  <c:v>174.1</c:v>
                </c:pt>
                <c:pt idx="2510">
                  <c:v>185.1</c:v>
                </c:pt>
                <c:pt idx="2511">
                  <c:v>138.5</c:v>
                </c:pt>
                <c:pt idx="2512">
                  <c:v>140.69999999999999</c:v>
                </c:pt>
                <c:pt idx="2513">
                  <c:v>171.6</c:v>
                </c:pt>
                <c:pt idx="2514">
                  <c:v>181.3</c:v>
                </c:pt>
                <c:pt idx="2515">
                  <c:v>173.4</c:v>
                </c:pt>
                <c:pt idx="2516">
                  <c:v>181.9</c:v>
                </c:pt>
                <c:pt idx="2517">
                  <c:v>182.7</c:v>
                </c:pt>
                <c:pt idx="2518">
                  <c:v>170.6</c:v>
                </c:pt>
                <c:pt idx="2519">
                  <c:v>150.9</c:v>
                </c:pt>
                <c:pt idx="2520">
                  <c:v>169.2</c:v>
                </c:pt>
                <c:pt idx="2521">
                  <c:v>163.30000000000001</c:v>
                </c:pt>
                <c:pt idx="2522">
                  <c:v>138.4</c:v>
                </c:pt>
                <c:pt idx="2523">
                  <c:v>136.5</c:v>
                </c:pt>
                <c:pt idx="2524">
                  <c:v>159.30000000000001</c:v>
                </c:pt>
                <c:pt idx="2525">
                  <c:v>196.4</c:v>
                </c:pt>
                <c:pt idx="2526">
                  <c:v>174.8</c:v>
                </c:pt>
                <c:pt idx="2527">
                  <c:v>180.2</c:v>
                </c:pt>
                <c:pt idx="2528">
                  <c:v>178.3</c:v>
                </c:pt>
                <c:pt idx="2529">
                  <c:v>184.2</c:v>
                </c:pt>
                <c:pt idx="2530">
                  <c:v>177.8</c:v>
                </c:pt>
                <c:pt idx="2531">
                  <c:v>194.2</c:v>
                </c:pt>
                <c:pt idx="2532">
                  <c:v>150</c:v>
                </c:pt>
                <c:pt idx="2533">
                  <c:v>153.69999999999999</c:v>
                </c:pt>
                <c:pt idx="2534">
                  <c:v>169.2</c:v>
                </c:pt>
                <c:pt idx="2535">
                  <c:v>178.6</c:v>
                </c:pt>
                <c:pt idx="2536">
                  <c:v>176.6</c:v>
                </c:pt>
                <c:pt idx="2537">
                  <c:v>209.6</c:v>
                </c:pt>
                <c:pt idx="2538">
                  <c:v>214.7</c:v>
                </c:pt>
                <c:pt idx="2539">
                  <c:v>181.2</c:v>
                </c:pt>
                <c:pt idx="2540">
                  <c:v>160.30000000000001</c:v>
                </c:pt>
                <c:pt idx="2541">
                  <c:v>153.69999999999999</c:v>
                </c:pt>
                <c:pt idx="2542">
                  <c:v>208.3</c:v>
                </c:pt>
                <c:pt idx="2543">
                  <c:v>215.9</c:v>
                </c:pt>
                <c:pt idx="2544">
                  <c:v>146.4</c:v>
                </c:pt>
                <c:pt idx="2545">
                  <c:v>149.6</c:v>
                </c:pt>
                <c:pt idx="2546">
                  <c:v>150.1</c:v>
                </c:pt>
                <c:pt idx="2547">
                  <c:v>175</c:v>
                </c:pt>
                <c:pt idx="2548">
                  <c:v>213.6</c:v>
                </c:pt>
              </c:numCache>
            </c:numRef>
          </c:xVal>
          <c:yVal>
            <c:numRef>
              <c:f>NoOutliers!$AB$2:$AB$2550</c:f>
              <c:numCache>
                <c:formatCode>General</c:formatCode>
                <c:ptCount val="2549"/>
                <c:pt idx="0">
                  <c:v>39.5</c:v>
                </c:pt>
                <c:pt idx="1">
                  <c:v>22.4</c:v>
                </c:pt>
                <c:pt idx="2">
                  <c:v>36.6</c:v>
                </c:pt>
                <c:pt idx="3">
                  <c:v>41.2</c:v>
                </c:pt>
                <c:pt idx="4">
                  <c:v>43</c:v>
                </c:pt>
                <c:pt idx="5">
                  <c:v>35.1</c:v>
                </c:pt>
                <c:pt idx="6">
                  <c:v>41.4</c:v>
                </c:pt>
                <c:pt idx="7">
                  <c:v>33.9</c:v>
                </c:pt>
                <c:pt idx="8">
                  <c:v>39.4</c:v>
                </c:pt>
                <c:pt idx="9">
                  <c:v>32.4</c:v>
                </c:pt>
                <c:pt idx="10">
                  <c:v>33.799999999999997</c:v>
                </c:pt>
                <c:pt idx="11">
                  <c:v>43.8</c:v>
                </c:pt>
                <c:pt idx="12">
                  <c:v>29.3</c:v>
                </c:pt>
                <c:pt idx="13">
                  <c:v>35.299999999999997</c:v>
                </c:pt>
                <c:pt idx="14">
                  <c:v>31.7</c:v>
                </c:pt>
                <c:pt idx="15">
                  <c:v>29.2</c:v>
                </c:pt>
                <c:pt idx="16">
                  <c:v>22.1</c:v>
                </c:pt>
                <c:pt idx="17">
                  <c:v>16.399999999999999</c:v>
                </c:pt>
                <c:pt idx="18">
                  <c:v>39.299999999999997</c:v>
                </c:pt>
                <c:pt idx="19">
                  <c:v>36.1</c:v>
                </c:pt>
                <c:pt idx="20">
                  <c:v>42.9</c:v>
                </c:pt>
                <c:pt idx="21">
                  <c:v>46.2</c:v>
                </c:pt>
                <c:pt idx="22">
                  <c:v>30.6</c:v>
                </c:pt>
                <c:pt idx="23">
                  <c:v>28.2</c:v>
                </c:pt>
                <c:pt idx="24">
                  <c:v>31.4</c:v>
                </c:pt>
                <c:pt idx="25">
                  <c:v>49.3</c:v>
                </c:pt>
                <c:pt idx="26">
                  <c:v>29.4</c:v>
                </c:pt>
                <c:pt idx="27">
                  <c:v>36.6</c:v>
                </c:pt>
                <c:pt idx="28">
                  <c:v>47.4</c:v>
                </c:pt>
                <c:pt idx="29">
                  <c:v>23.8</c:v>
                </c:pt>
                <c:pt idx="30">
                  <c:v>54.2</c:v>
                </c:pt>
                <c:pt idx="31">
                  <c:v>38.6</c:v>
                </c:pt>
                <c:pt idx="32">
                  <c:v>41.2</c:v>
                </c:pt>
                <c:pt idx="33">
                  <c:v>24.5</c:v>
                </c:pt>
                <c:pt idx="34">
                  <c:v>33</c:v>
                </c:pt>
                <c:pt idx="35">
                  <c:v>41.8</c:v>
                </c:pt>
                <c:pt idx="36">
                  <c:v>50.7</c:v>
                </c:pt>
                <c:pt idx="37">
                  <c:v>45.9</c:v>
                </c:pt>
                <c:pt idx="38">
                  <c:v>51.6</c:v>
                </c:pt>
                <c:pt idx="39">
                  <c:v>34.4</c:v>
                </c:pt>
                <c:pt idx="40">
                  <c:v>45.9</c:v>
                </c:pt>
                <c:pt idx="41">
                  <c:v>37.299999999999997</c:v>
                </c:pt>
                <c:pt idx="42">
                  <c:v>48.4</c:v>
                </c:pt>
                <c:pt idx="43">
                  <c:v>47.3</c:v>
                </c:pt>
                <c:pt idx="44">
                  <c:v>23.8</c:v>
                </c:pt>
                <c:pt idx="45">
                  <c:v>42</c:v>
                </c:pt>
                <c:pt idx="46">
                  <c:v>53.1</c:v>
                </c:pt>
                <c:pt idx="47">
                  <c:v>44.2</c:v>
                </c:pt>
                <c:pt idx="48">
                  <c:v>26.7</c:v>
                </c:pt>
                <c:pt idx="49">
                  <c:v>41.3</c:v>
                </c:pt>
                <c:pt idx="50">
                  <c:v>47.1</c:v>
                </c:pt>
                <c:pt idx="51">
                  <c:v>54.9</c:v>
                </c:pt>
                <c:pt idx="52">
                  <c:v>44.6</c:v>
                </c:pt>
                <c:pt idx="53">
                  <c:v>43.6</c:v>
                </c:pt>
                <c:pt idx="54">
                  <c:v>41.1</c:v>
                </c:pt>
                <c:pt idx="55">
                  <c:v>35.700000000000003</c:v>
                </c:pt>
                <c:pt idx="56">
                  <c:v>38</c:v>
                </c:pt>
                <c:pt idx="57">
                  <c:v>45.8</c:v>
                </c:pt>
                <c:pt idx="58">
                  <c:v>46.2</c:v>
                </c:pt>
                <c:pt idx="59">
                  <c:v>44.6</c:v>
                </c:pt>
                <c:pt idx="60">
                  <c:v>50.6</c:v>
                </c:pt>
                <c:pt idx="61">
                  <c:v>44.1</c:v>
                </c:pt>
                <c:pt idx="62">
                  <c:v>39.1</c:v>
                </c:pt>
                <c:pt idx="63">
                  <c:v>43.3</c:v>
                </c:pt>
                <c:pt idx="64">
                  <c:v>54.6</c:v>
                </c:pt>
                <c:pt idx="65">
                  <c:v>52.5</c:v>
                </c:pt>
                <c:pt idx="66">
                  <c:v>31.6</c:v>
                </c:pt>
                <c:pt idx="67">
                  <c:v>36.5</c:v>
                </c:pt>
                <c:pt idx="68">
                  <c:v>33.700000000000003</c:v>
                </c:pt>
                <c:pt idx="69">
                  <c:v>44.6</c:v>
                </c:pt>
                <c:pt idx="70">
                  <c:v>31.3</c:v>
                </c:pt>
                <c:pt idx="71">
                  <c:v>28.8</c:v>
                </c:pt>
                <c:pt idx="72">
                  <c:v>39</c:v>
                </c:pt>
                <c:pt idx="73">
                  <c:v>34.9</c:v>
                </c:pt>
                <c:pt idx="74">
                  <c:v>27.9</c:v>
                </c:pt>
                <c:pt idx="75">
                  <c:v>36.1</c:v>
                </c:pt>
                <c:pt idx="76">
                  <c:v>35.4</c:v>
                </c:pt>
                <c:pt idx="77">
                  <c:v>39.200000000000003</c:v>
                </c:pt>
                <c:pt idx="78">
                  <c:v>48.5</c:v>
                </c:pt>
                <c:pt idx="79">
                  <c:v>21.9</c:v>
                </c:pt>
                <c:pt idx="80">
                  <c:v>45.6</c:v>
                </c:pt>
                <c:pt idx="81">
                  <c:v>26.9</c:v>
                </c:pt>
                <c:pt idx="82">
                  <c:v>25.4</c:v>
                </c:pt>
                <c:pt idx="83">
                  <c:v>26.6</c:v>
                </c:pt>
                <c:pt idx="84">
                  <c:v>15.7</c:v>
                </c:pt>
                <c:pt idx="85">
                  <c:v>33.799999999999997</c:v>
                </c:pt>
                <c:pt idx="86">
                  <c:v>23.8</c:v>
                </c:pt>
                <c:pt idx="87">
                  <c:v>40.9</c:v>
                </c:pt>
                <c:pt idx="88">
                  <c:v>26.2</c:v>
                </c:pt>
                <c:pt idx="89">
                  <c:v>14.8</c:v>
                </c:pt>
                <c:pt idx="90">
                  <c:v>29.1</c:v>
                </c:pt>
                <c:pt idx="91">
                  <c:v>22.7</c:v>
                </c:pt>
                <c:pt idx="92">
                  <c:v>32.9</c:v>
                </c:pt>
                <c:pt idx="93">
                  <c:v>34.4</c:v>
                </c:pt>
                <c:pt idx="94">
                  <c:v>24.9</c:v>
                </c:pt>
                <c:pt idx="95">
                  <c:v>17.7</c:v>
                </c:pt>
                <c:pt idx="96">
                  <c:v>31.1</c:v>
                </c:pt>
                <c:pt idx="97">
                  <c:v>25.8</c:v>
                </c:pt>
                <c:pt idx="98">
                  <c:v>39.299999999999997</c:v>
                </c:pt>
                <c:pt idx="99">
                  <c:v>38.6</c:v>
                </c:pt>
                <c:pt idx="100">
                  <c:v>33.700000000000003</c:v>
                </c:pt>
                <c:pt idx="101">
                  <c:v>19.2</c:v>
                </c:pt>
                <c:pt idx="102">
                  <c:v>40.200000000000003</c:v>
                </c:pt>
                <c:pt idx="103">
                  <c:v>51.6</c:v>
                </c:pt>
                <c:pt idx="104">
                  <c:v>38.4</c:v>
                </c:pt>
                <c:pt idx="105">
                  <c:v>36.700000000000003</c:v>
                </c:pt>
                <c:pt idx="106">
                  <c:v>28.9</c:v>
                </c:pt>
                <c:pt idx="107">
                  <c:v>43.5</c:v>
                </c:pt>
                <c:pt idx="108">
                  <c:v>28.7</c:v>
                </c:pt>
                <c:pt idx="109">
                  <c:v>47.1</c:v>
                </c:pt>
                <c:pt idx="110">
                  <c:v>33.700000000000003</c:v>
                </c:pt>
                <c:pt idx="111">
                  <c:v>37.9</c:v>
                </c:pt>
                <c:pt idx="112">
                  <c:v>44.4</c:v>
                </c:pt>
                <c:pt idx="113">
                  <c:v>24.1</c:v>
                </c:pt>
                <c:pt idx="114">
                  <c:v>43.9</c:v>
                </c:pt>
                <c:pt idx="115">
                  <c:v>25.6</c:v>
                </c:pt>
                <c:pt idx="116">
                  <c:v>31.8</c:v>
                </c:pt>
                <c:pt idx="117">
                  <c:v>29.9</c:v>
                </c:pt>
                <c:pt idx="118">
                  <c:v>30.9</c:v>
                </c:pt>
                <c:pt idx="119">
                  <c:v>23.5</c:v>
                </c:pt>
                <c:pt idx="120">
                  <c:v>44</c:v>
                </c:pt>
                <c:pt idx="121">
                  <c:v>32.4</c:v>
                </c:pt>
                <c:pt idx="122">
                  <c:v>34.5</c:v>
                </c:pt>
                <c:pt idx="123">
                  <c:v>33.200000000000003</c:v>
                </c:pt>
                <c:pt idx="124">
                  <c:v>40.9</c:v>
                </c:pt>
                <c:pt idx="125">
                  <c:v>30.4</c:v>
                </c:pt>
                <c:pt idx="126">
                  <c:v>25</c:v>
                </c:pt>
                <c:pt idx="127">
                  <c:v>29.8</c:v>
                </c:pt>
                <c:pt idx="128">
                  <c:v>25</c:v>
                </c:pt>
                <c:pt idx="129">
                  <c:v>25.9</c:v>
                </c:pt>
                <c:pt idx="130">
                  <c:v>32.799999999999997</c:v>
                </c:pt>
                <c:pt idx="131">
                  <c:v>36.5</c:v>
                </c:pt>
                <c:pt idx="132">
                  <c:v>27.4</c:v>
                </c:pt>
                <c:pt idx="133">
                  <c:v>28</c:v>
                </c:pt>
                <c:pt idx="134">
                  <c:v>29.8</c:v>
                </c:pt>
                <c:pt idx="135">
                  <c:v>27</c:v>
                </c:pt>
                <c:pt idx="136">
                  <c:v>28.7</c:v>
                </c:pt>
                <c:pt idx="137">
                  <c:v>34.1</c:v>
                </c:pt>
                <c:pt idx="138">
                  <c:v>31.3</c:v>
                </c:pt>
                <c:pt idx="139">
                  <c:v>34.4</c:v>
                </c:pt>
                <c:pt idx="140">
                  <c:v>21.3</c:v>
                </c:pt>
                <c:pt idx="141">
                  <c:v>35.6</c:v>
                </c:pt>
                <c:pt idx="142">
                  <c:v>30.5</c:v>
                </c:pt>
                <c:pt idx="143">
                  <c:v>37.700000000000003</c:v>
                </c:pt>
                <c:pt idx="144">
                  <c:v>48.5</c:v>
                </c:pt>
                <c:pt idx="145">
                  <c:v>32.1</c:v>
                </c:pt>
                <c:pt idx="146">
                  <c:v>26</c:v>
                </c:pt>
                <c:pt idx="147">
                  <c:v>44.3</c:v>
                </c:pt>
                <c:pt idx="148">
                  <c:v>35.799999999999997</c:v>
                </c:pt>
                <c:pt idx="149">
                  <c:v>34.1</c:v>
                </c:pt>
                <c:pt idx="150">
                  <c:v>36.299999999999997</c:v>
                </c:pt>
                <c:pt idx="151">
                  <c:v>31.7</c:v>
                </c:pt>
                <c:pt idx="152">
                  <c:v>12.8</c:v>
                </c:pt>
                <c:pt idx="153">
                  <c:v>31</c:v>
                </c:pt>
                <c:pt idx="154">
                  <c:v>25.9</c:v>
                </c:pt>
                <c:pt idx="155">
                  <c:v>51.8</c:v>
                </c:pt>
                <c:pt idx="156">
                  <c:v>31.9</c:v>
                </c:pt>
                <c:pt idx="157">
                  <c:v>36.4</c:v>
                </c:pt>
                <c:pt idx="158">
                  <c:v>30.9</c:v>
                </c:pt>
                <c:pt idx="159">
                  <c:v>23.7</c:v>
                </c:pt>
                <c:pt idx="160">
                  <c:v>36.200000000000003</c:v>
                </c:pt>
                <c:pt idx="161">
                  <c:v>23.6</c:v>
                </c:pt>
                <c:pt idx="162">
                  <c:v>21.4</c:v>
                </c:pt>
                <c:pt idx="163">
                  <c:v>24.4</c:v>
                </c:pt>
                <c:pt idx="164">
                  <c:v>32.9</c:v>
                </c:pt>
                <c:pt idx="165">
                  <c:v>25</c:v>
                </c:pt>
                <c:pt idx="166">
                  <c:v>33.700000000000003</c:v>
                </c:pt>
                <c:pt idx="167">
                  <c:v>40.700000000000003</c:v>
                </c:pt>
                <c:pt idx="168">
                  <c:v>33.9</c:v>
                </c:pt>
                <c:pt idx="169">
                  <c:v>36.200000000000003</c:v>
                </c:pt>
                <c:pt idx="170">
                  <c:v>31.2</c:v>
                </c:pt>
                <c:pt idx="171">
                  <c:v>41</c:v>
                </c:pt>
                <c:pt idx="172">
                  <c:v>43.6</c:v>
                </c:pt>
                <c:pt idx="173">
                  <c:v>36.6</c:v>
                </c:pt>
                <c:pt idx="174">
                  <c:v>46.6</c:v>
                </c:pt>
                <c:pt idx="175">
                  <c:v>22.9</c:v>
                </c:pt>
                <c:pt idx="176">
                  <c:v>50.4</c:v>
                </c:pt>
                <c:pt idx="177">
                  <c:v>31.4</c:v>
                </c:pt>
                <c:pt idx="178">
                  <c:v>31.6</c:v>
                </c:pt>
                <c:pt idx="179">
                  <c:v>52.6</c:v>
                </c:pt>
                <c:pt idx="180">
                  <c:v>42.3</c:v>
                </c:pt>
                <c:pt idx="181">
                  <c:v>27.8</c:v>
                </c:pt>
                <c:pt idx="182">
                  <c:v>11.3</c:v>
                </c:pt>
                <c:pt idx="183">
                  <c:v>48.5</c:v>
                </c:pt>
                <c:pt idx="184">
                  <c:v>41.3</c:v>
                </c:pt>
                <c:pt idx="185">
                  <c:v>39.799999999999997</c:v>
                </c:pt>
                <c:pt idx="186">
                  <c:v>50.7</c:v>
                </c:pt>
                <c:pt idx="187">
                  <c:v>47.3</c:v>
                </c:pt>
                <c:pt idx="188">
                  <c:v>41.3</c:v>
                </c:pt>
                <c:pt idx="189">
                  <c:v>36.299999999999997</c:v>
                </c:pt>
                <c:pt idx="190">
                  <c:v>46.2</c:v>
                </c:pt>
                <c:pt idx="191">
                  <c:v>21.7</c:v>
                </c:pt>
                <c:pt idx="192">
                  <c:v>36.200000000000003</c:v>
                </c:pt>
                <c:pt idx="193">
                  <c:v>33.9</c:v>
                </c:pt>
                <c:pt idx="194">
                  <c:v>34.6</c:v>
                </c:pt>
                <c:pt idx="195">
                  <c:v>47.2</c:v>
                </c:pt>
                <c:pt idx="196">
                  <c:v>29</c:v>
                </c:pt>
                <c:pt idx="197">
                  <c:v>36.9</c:v>
                </c:pt>
                <c:pt idx="198">
                  <c:v>46.7</c:v>
                </c:pt>
                <c:pt idx="199">
                  <c:v>42.3</c:v>
                </c:pt>
                <c:pt idx="200">
                  <c:v>39.5</c:v>
                </c:pt>
                <c:pt idx="201">
                  <c:v>38.299999999999997</c:v>
                </c:pt>
                <c:pt idx="202">
                  <c:v>39.5</c:v>
                </c:pt>
                <c:pt idx="203">
                  <c:v>44.8</c:v>
                </c:pt>
                <c:pt idx="204">
                  <c:v>27.9</c:v>
                </c:pt>
                <c:pt idx="205">
                  <c:v>40.1</c:v>
                </c:pt>
                <c:pt idx="206">
                  <c:v>36.1</c:v>
                </c:pt>
                <c:pt idx="207">
                  <c:v>44</c:v>
                </c:pt>
                <c:pt idx="208">
                  <c:v>41.1</c:v>
                </c:pt>
                <c:pt idx="209">
                  <c:v>38.700000000000003</c:v>
                </c:pt>
                <c:pt idx="210">
                  <c:v>34.4</c:v>
                </c:pt>
                <c:pt idx="211">
                  <c:v>39.799999999999997</c:v>
                </c:pt>
                <c:pt idx="212">
                  <c:v>35.6</c:v>
                </c:pt>
                <c:pt idx="213">
                  <c:v>42.7</c:v>
                </c:pt>
                <c:pt idx="214">
                  <c:v>36.4</c:v>
                </c:pt>
                <c:pt idx="215">
                  <c:v>23.7</c:v>
                </c:pt>
                <c:pt idx="216">
                  <c:v>41.8</c:v>
                </c:pt>
                <c:pt idx="217">
                  <c:v>46.3</c:v>
                </c:pt>
                <c:pt idx="218">
                  <c:v>36.1</c:v>
                </c:pt>
                <c:pt idx="219">
                  <c:v>44.2</c:v>
                </c:pt>
                <c:pt idx="220">
                  <c:v>32.700000000000003</c:v>
                </c:pt>
                <c:pt idx="221">
                  <c:v>15.7</c:v>
                </c:pt>
                <c:pt idx="222">
                  <c:v>36.5</c:v>
                </c:pt>
                <c:pt idx="223">
                  <c:v>21.9</c:v>
                </c:pt>
                <c:pt idx="224">
                  <c:v>25.2</c:v>
                </c:pt>
                <c:pt idx="225">
                  <c:v>31.3</c:v>
                </c:pt>
                <c:pt idx="226">
                  <c:v>33.5</c:v>
                </c:pt>
                <c:pt idx="227">
                  <c:v>30.6</c:v>
                </c:pt>
                <c:pt idx="228">
                  <c:v>17.7</c:v>
                </c:pt>
                <c:pt idx="229">
                  <c:v>22.1</c:v>
                </c:pt>
                <c:pt idx="230">
                  <c:v>41.1</c:v>
                </c:pt>
                <c:pt idx="231">
                  <c:v>23.8</c:v>
                </c:pt>
                <c:pt idx="232">
                  <c:v>34.200000000000003</c:v>
                </c:pt>
                <c:pt idx="233">
                  <c:v>37.4</c:v>
                </c:pt>
                <c:pt idx="234">
                  <c:v>31.9</c:v>
                </c:pt>
                <c:pt idx="235">
                  <c:v>49.6</c:v>
                </c:pt>
                <c:pt idx="236">
                  <c:v>36.9</c:v>
                </c:pt>
                <c:pt idx="237">
                  <c:v>37.5</c:v>
                </c:pt>
                <c:pt idx="238">
                  <c:v>35.6</c:v>
                </c:pt>
                <c:pt idx="239">
                  <c:v>33.299999999999997</c:v>
                </c:pt>
                <c:pt idx="240">
                  <c:v>34.4</c:v>
                </c:pt>
                <c:pt idx="241">
                  <c:v>33.200000000000003</c:v>
                </c:pt>
                <c:pt idx="242">
                  <c:v>31.4</c:v>
                </c:pt>
                <c:pt idx="243">
                  <c:v>33.6</c:v>
                </c:pt>
                <c:pt idx="244">
                  <c:v>38.9</c:v>
                </c:pt>
                <c:pt idx="245">
                  <c:v>24.7</c:v>
                </c:pt>
                <c:pt idx="246">
                  <c:v>38</c:v>
                </c:pt>
                <c:pt idx="247">
                  <c:v>32.9</c:v>
                </c:pt>
                <c:pt idx="248">
                  <c:v>33.4</c:v>
                </c:pt>
                <c:pt idx="249">
                  <c:v>38.9</c:v>
                </c:pt>
                <c:pt idx="250">
                  <c:v>43</c:v>
                </c:pt>
                <c:pt idx="251">
                  <c:v>27.1</c:v>
                </c:pt>
                <c:pt idx="252">
                  <c:v>30.4</c:v>
                </c:pt>
                <c:pt idx="253">
                  <c:v>35.1</c:v>
                </c:pt>
                <c:pt idx="254">
                  <c:v>21.9</c:v>
                </c:pt>
                <c:pt idx="255">
                  <c:v>41</c:v>
                </c:pt>
                <c:pt idx="256">
                  <c:v>26.2</c:v>
                </c:pt>
                <c:pt idx="257">
                  <c:v>32.799999999999997</c:v>
                </c:pt>
                <c:pt idx="258">
                  <c:v>34.5</c:v>
                </c:pt>
                <c:pt idx="259">
                  <c:v>31.5</c:v>
                </c:pt>
                <c:pt idx="260">
                  <c:v>36.200000000000003</c:v>
                </c:pt>
                <c:pt idx="261">
                  <c:v>32</c:v>
                </c:pt>
                <c:pt idx="262">
                  <c:v>31.2</c:v>
                </c:pt>
                <c:pt idx="263">
                  <c:v>39.200000000000003</c:v>
                </c:pt>
                <c:pt idx="264">
                  <c:v>28.7</c:v>
                </c:pt>
                <c:pt idx="265">
                  <c:v>21.6</c:v>
                </c:pt>
                <c:pt idx="266">
                  <c:v>35.4</c:v>
                </c:pt>
                <c:pt idx="267">
                  <c:v>16.7</c:v>
                </c:pt>
                <c:pt idx="268">
                  <c:v>39.4</c:v>
                </c:pt>
                <c:pt idx="269">
                  <c:v>35.6</c:v>
                </c:pt>
                <c:pt idx="270">
                  <c:v>17</c:v>
                </c:pt>
                <c:pt idx="271">
                  <c:v>30.4</c:v>
                </c:pt>
                <c:pt idx="272">
                  <c:v>20.399999999999999</c:v>
                </c:pt>
                <c:pt idx="273">
                  <c:v>41</c:v>
                </c:pt>
                <c:pt idx="274">
                  <c:v>26.7</c:v>
                </c:pt>
                <c:pt idx="275">
                  <c:v>32.700000000000003</c:v>
                </c:pt>
                <c:pt idx="276">
                  <c:v>26.4</c:v>
                </c:pt>
                <c:pt idx="277">
                  <c:v>37.200000000000003</c:v>
                </c:pt>
                <c:pt idx="278">
                  <c:v>21.1</c:v>
                </c:pt>
                <c:pt idx="279">
                  <c:v>31.4</c:v>
                </c:pt>
                <c:pt idx="280">
                  <c:v>31.2</c:v>
                </c:pt>
                <c:pt idx="281">
                  <c:v>49.4</c:v>
                </c:pt>
                <c:pt idx="282">
                  <c:v>29.4</c:v>
                </c:pt>
                <c:pt idx="283">
                  <c:v>40.4</c:v>
                </c:pt>
                <c:pt idx="284">
                  <c:v>23.3</c:v>
                </c:pt>
                <c:pt idx="285">
                  <c:v>33.9</c:v>
                </c:pt>
                <c:pt idx="286">
                  <c:v>22.6</c:v>
                </c:pt>
                <c:pt idx="287">
                  <c:v>43.3</c:v>
                </c:pt>
                <c:pt idx="288">
                  <c:v>34.5</c:v>
                </c:pt>
                <c:pt idx="289">
                  <c:v>49.1</c:v>
                </c:pt>
                <c:pt idx="290">
                  <c:v>35.6</c:v>
                </c:pt>
                <c:pt idx="291">
                  <c:v>42.1</c:v>
                </c:pt>
                <c:pt idx="292">
                  <c:v>26.3</c:v>
                </c:pt>
                <c:pt idx="293">
                  <c:v>34.9</c:v>
                </c:pt>
                <c:pt idx="294">
                  <c:v>37.700000000000003</c:v>
                </c:pt>
                <c:pt idx="295">
                  <c:v>32.9</c:v>
                </c:pt>
                <c:pt idx="296">
                  <c:v>27.9</c:v>
                </c:pt>
                <c:pt idx="297">
                  <c:v>21.5</c:v>
                </c:pt>
                <c:pt idx="298">
                  <c:v>27.9</c:v>
                </c:pt>
                <c:pt idx="299">
                  <c:v>39.6</c:v>
                </c:pt>
                <c:pt idx="300">
                  <c:v>24.3</c:v>
                </c:pt>
                <c:pt idx="301">
                  <c:v>27.6</c:v>
                </c:pt>
                <c:pt idx="302">
                  <c:v>33.6</c:v>
                </c:pt>
                <c:pt idx="303">
                  <c:v>27.8</c:v>
                </c:pt>
                <c:pt idx="304">
                  <c:v>36.299999999999997</c:v>
                </c:pt>
                <c:pt idx="305">
                  <c:v>40.9</c:v>
                </c:pt>
                <c:pt idx="306">
                  <c:v>39.1</c:v>
                </c:pt>
                <c:pt idx="307">
                  <c:v>53.8</c:v>
                </c:pt>
                <c:pt idx="308">
                  <c:v>33.4</c:v>
                </c:pt>
                <c:pt idx="309">
                  <c:v>36.1</c:v>
                </c:pt>
                <c:pt idx="310">
                  <c:v>33.700000000000003</c:v>
                </c:pt>
                <c:pt idx="311">
                  <c:v>39.4</c:v>
                </c:pt>
                <c:pt idx="312">
                  <c:v>42.4</c:v>
                </c:pt>
                <c:pt idx="313">
                  <c:v>32.299999999999997</c:v>
                </c:pt>
                <c:pt idx="314">
                  <c:v>38.200000000000003</c:v>
                </c:pt>
                <c:pt idx="315">
                  <c:v>27</c:v>
                </c:pt>
                <c:pt idx="316">
                  <c:v>30.9</c:v>
                </c:pt>
                <c:pt idx="317">
                  <c:v>30.3</c:v>
                </c:pt>
                <c:pt idx="318">
                  <c:v>18.100000000000001</c:v>
                </c:pt>
                <c:pt idx="319">
                  <c:v>39.200000000000003</c:v>
                </c:pt>
                <c:pt idx="320">
                  <c:v>28.3</c:v>
                </c:pt>
                <c:pt idx="321">
                  <c:v>39.200000000000003</c:v>
                </c:pt>
                <c:pt idx="322">
                  <c:v>33.1</c:v>
                </c:pt>
                <c:pt idx="323">
                  <c:v>27.8</c:v>
                </c:pt>
                <c:pt idx="324">
                  <c:v>32.700000000000003</c:v>
                </c:pt>
                <c:pt idx="325">
                  <c:v>37</c:v>
                </c:pt>
                <c:pt idx="326">
                  <c:v>29</c:v>
                </c:pt>
                <c:pt idx="327">
                  <c:v>44.2</c:v>
                </c:pt>
                <c:pt idx="328">
                  <c:v>24.2</c:v>
                </c:pt>
                <c:pt idx="329">
                  <c:v>25.6</c:v>
                </c:pt>
                <c:pt idx="330">
                  <c:v>28.5</c:v>
                </c:pt>
                <c:pt idx="331">
                  <c:v>29.9</c:v>
                </c:pt>
                <c:pt idx="332">
                  <c:v>26.2</c:v>
                </c:pt>
                <c:pt idx="333">
                  <c:v>31.5</c:v>
                </c:pt>
                <c:pt idx="334">
                  <c:v>38.5</c:v>
                </c:pt>
                <c:pt idx="335">
                  <c:v>41</c:v>
                </c:pt>
                <c:pt idx="336">
                  <c:v>35</c:v>
                </c:pt>
                <c:pt idx="337">
                  <c:v>15.1</c:v>
                </c:pt>
                <c:pt idx="338">
                  <c:v>34.1</c:v>
                </c:pt>
                <c:pt idx="339">
                  <c:v>40.799999999999997</c:v>
                </c:pt>
                <c:pt idx="340">
                  <c:v>34.6</c:v>
                </c:pt>
                <c:pt idx="341">
                  <c:v>37.700000000000003</c:v>
                </c:pt>
                <c:pt idx="342">
                  <c:v>36</c:v>
                </c:pt>
                <c:pt idx="343">
                  <c:v>28.2</c:v>
                </c:pt>
                <c:pt idx="344">
                  <c:v>24.8</c:v>
                </c:pt>
                <c:pt idx="345">
                  <c:v>17.8</c:v>
                </c:pt>
                <c:pt idx="346">
                  <c:v>19.5</c:v>
                </c:pt>
                <c:pt idx="347">
                  <c:v>45</c:v>
                </c:pt>
                <c:pt idx="348">
                  <c:v>40.200000000000003</c:v>
                </c:pt>
                <c:pt idx="349">
                  <c:v>29.9</c:v>
                </c:pt>
                <c:pt idx="350">
                  <c:v>23.8</c:v>
                </c:pt>
                <c:pt idx="351">
                  <c:v>45.5</c:v>
                </c:pt>
                <c:pt idx="352">
                  <c:v>23.9</c:v>
                </c:pt>
                <c:pt idx="353">
                  <c:v>35.5</c:v>
                </c:pt>
                <c:pt idx="354">
                  <c:v>24.7</c:v>
                </c:pt>
                <c:pt idx="355">
                  <c:v>32.200000000000003</c:v>
                </c:pt>
                <c:pt idx="356">
                  <c:v>17.2</c:v>
                </c:pt>
                <c:pt idx="357">
                  <c:v>30.2</c:v>
                </c:pt>
                <c:pt idx="358">
                  <c:v>33.700000000000003</c:v>
                </c:pt>
                <c:pt idx="359">
                  <c:v>32.200000000000003</c:v>
                </c:pt>
                <c:pt idx="360">
                  <c:v>34.1</c:v>
                </c:pt>
                <c:pt idx="361">
                  <c:v>35.799999999999997</c:v>
                </c:pt>
                <c:pt idx="362">
                  <c:v>30</c:v>
                </c:pt>
                <c:pt idx="363">
                  <c:v>36.4</c:v>
                </c:pt>
                <c:pt idx="364">
                  <c:v>31</c:v>
                </c:pt>
                <c:pt idx="365">
                  <c:v>32.700000000000003</c:v>
                </c:pt>
                <c:pt idx="366">
                  <c:v>35.799999999999997</c:v>
                </c:pt>
                <c:pt idx="367">
                  <c:v>34.799999999999997</c:v>
                </c:pt>
                <c:pt idx="368">
                  <c:v>31.9</c:v>
                </c:pt>
                <c:pt idx="369">
                  <c:v>40.700000000000003</c:v>
                </c:pt>
                <c:pt idx="370">
                  <c:v>31.6</c:v>
                </c:pt>
                <c:pt idx="371">
                  <c:v>40.1</c:v>
                </c:pt>
                <c:pt idx="372">
                  <c:v>22.7</c:v>
                </c:pt>
                <c:pt idx="373">
                  <c:v>15.5</c:v>
                </c:pt>
                <c:pt idx="374">
                  <c:v>31.3</c:v>
                </c:pt>
                <c:pt idx="375">
                  <c:v>30.7</c:v>
                </c:pt>
                <c:pt idx="376">
                  <c:v>33.799999999999997</c:v>
                </c:pt>
                <c:pt idx="377">
                  <c:v>44.3</c:v>
                </c:pt>
                <c:pt idx="378">
                  <c:v>42.4</c:v>
                </c:pt>
                <c:pt idx="379">
                  <c:v>38.4</c:v>
                </c:pt>
                <c:pt idx="380">
                  <c:v>15.5</c:v>
                </c:pt>
                <c:pt idx="381">
                  <c:v>36.4</c:v>
                </c:pt>
                <c:pt idx="382">
                  <c:v>32.299999999999997</c:v>
                </c:pt>
                <c:pt idx="383">
                  <c:v>44.3</c:v>
                </c:pt>
                <c:pt idx="384">
                  <c:v>30.5</c:v>
                </c:pt>
                <c:pt idx="385">
                  <c:v>20.7</c:v>
                </c:pt>
                <c:pt idx="386">
                  <c:v>20.2</c:v>
                </c:pt>
                <c:pt idx="387">
                  <c:v>21.1</c:v>
                </c:pt>
                <c:pt idx="388">
                  <c:v>34.6</c:v>
                </c:pt>
                <c:pt idx="389">
                  <c:v>35.1</c:v>
                </c:pt>
                <c:pt idx="390">
                  <c:v>50.9</c:v>
                </c:pt>
                <c:pt idx="391">
                  <c:v>30.1</c:v>
                </c:pt>
                <c:pt idx="392">
                  <c:v>43.9</c:v>
                </c:pt>
                <c:pt idx="393">
                  <c:v>19.2</c:v>
                </c:pt>
                <c:pt idx="394">
                  <c:v>41.3</c:v>
                </c:pt>
                <c:pt idx="395">
                  <c:v>49.1</c:v>
                </c:pt>
                <c:pt idx="396">
                  <c:v>23.2</c:v>
                </c:pt>
                <c:pt idx="397">
                  <c:v>53.5</c:v>
                </c:pt>
                <c:pt idx="398">
                  <c:v>37.799999999999997</c:v>
                </c:pt>
                <c:pt idx="399">
                  <c:v>11.1</c:v>
                </c:pt>
                <c:pt idx="400">
                  <c:v>31</c:v>
                </c:pt>
                <c:pt idx="401">
                  <c:v>30.5</c:v>
                </c:pt>
                <c:pt idx="402">
                  <c:v>41.4</c:v>
                </c:pt>
                <c:pt idx="403">
                  <c:v>28.3</c:v>
                </c:pt>
                <c:pt idx="404">
                  <c:v>37.6</c:v>
                </c:pt>
                <c:pt idx="405">
                  <c:v>39.4</c:v>
                </c:pt>
                <c:pt idx="406">
                  <c:v>41.4</c:v>
                </c:pt>
                <c:pt idx="407">
                  <c:v>12.2</c:v>
                </c:pt>
                <c:pt idx="408">
                  <c:v>21.5</c:v>
                </c:pt>
                <c:pt idx="409">
                  <c:v>45.7</c:v>
                </c:pt>
                <c:pt idx="410">
                  <c:v>37.299999999999997</c:v>
                </c:pt>
                <c:pt idx="411">
                  <c:v>29.2</c:v>
                </c:pt>
                <c:pt idx="412">
                  <c:v>25</c:v>
                </c:pt>
                <c:pt idx="413">
                  <c:v>33.299999999999997</c:v>
                </c:pt>
                <c:pt idx="414">
                  <c:v>28.2</c:v>
                </c:pt>
                <c:pt idx="415">
                  <c:v>26.8</c:v>
                </c:pt>
                <c:pt idx="416">
                  <c:v>40</c:v>
                </c:pt>
                <c:pt idx="417">
                  <c:v>31</c:v>
                </c:pt>
                <c:pt idx="418">
                  <c:v>19.600000000000001</c:v>
                </c:pt>
                <c:pt idx="419">
                  <c:v>38.799999999999997</c:v>
                </c:pt>
                <c:pt idx="420">
                  <c:v>33.4</c:v>
                </c:pt>
                <c:pt idx="421">
                  <c:v>41.9</c:v>
                </c:pt>
                <c:pt idx="422">
                  <c:v>39.799999999999997</c:v>
                </c:pt>
                <c:pt idx="423">
                  <c:v>35.9</c:v>
                </c:pt>
                <c:pt idx="424">
                  <c:v>42.1</c:v>
                </c:pt>
                <c:pt idx="425">
                  <c:v>39.799999999999997</c:v>
                </c:pt>
                <c:pt idx="426">
                  <c:v>34.4</c:v>
                </c:pt>
                <c:pt idx="427">
                  <c:v>32.799999999999997</c:v>
                </c:pt>
                <c:pt idx="428">
                  <c:v>49.3</c:v>
                </c:pt>
                <c:pt idx="429">
                  <c:v>45.9</c:v>
                </c:pt>
                <c:pt idx="430">
                  <c:v>13</c:v>
                </c:pt>
                <c:pt idx="431">
                  <c:v>43.1</c:v>
                </c:pt>
                <c:pt idx="432">
                  <c:v>48.9</c:v>
                </c:pt>
                <c:pt idx="433">
                  <c:v>47.6</c:v>
                </c:pt>
                <c:pt idx="434">
                  <c:v>27.2</c:v>
                </c:pt>
                <c:pt idx="435">
                  <c:v>19.899999999999999</c:v>
                </c:pt>
                <c:pt idx="436">
                  <c:v>41.8</c:v>
                </c:pt>
                <c:pt idx="437">
                  <c:v>26.9</c:v>
                </c:pt>
                <c:pt idx="438">
                  <c:v>46</c:v>
                </c:pt>
                <c:pt idx="439">
                  <c:v>55.1</c:v>
                </c:pt>
                <c:pt idx="440">
                  <c:v>43.5</c:v>
                </c:pt>
                <c:pt idx="441">
                  <c:v>55.9</c:v>
                </c:pt>
                <c:pt idx="442">
                  <c:v>45.8</c:v>
                </c:pt>
                <c:pt idx="443">
                  <c:v>25</c:v>
                </c:pt>
                <c:pt idx="444">
                  <c:v>23.8</c:v>
                </c:pt>
                <c:pt idx="445">
                  <c:v>40.6</c:v>
                </c:pt>
                <c:pt idx="446">
                  <c:v>42.9</c:v>
                </c:pt>
                <c:pt idx="447">
                  <c:v>34.799999999999997</c:v>
                </c:pt>
                <c:pt idx="448">
                  <c:v>42.9</c:v>
                </c:pt>
                <c:pt idx="449">
                  <c:v>40.200000000000003</c:v>
                </c:pt>
                <c:pt idx="450">
                  <c:v>38.299999999999997</c:v>
                </c:pt>
                <c:pt idx="451">
                  <c:v>38.1</c:v>
                </c:pt>
                <c:pt idx="452">
                  <c:v>40</c:v>
                </c:pt>
                <c:pt idx="453">
                  <c:v>21.7</c:v>
                </c:pt>
                <c:pt idx="454">
                  <c:v>30.9</c:v>
                </c:pt>
                <c:pt idx="455">
                  <c:v>36.5</c:v>
                </c:pt>
                <c:pt idx="456">
                  <c:v>45.2</c:v>
                </c:pt>
                <c:pt idx="457">
                  <c:v>38.5</c:v>
                </c:pt>
                <c:pt idx="458">
                  <c:v>44.4</c:v>
                </c:pt>
                <c:pt idx="459">
                  <c:v>26</c:v>
                </c:pt>
                <c:pt idx="460">
                  <c:v>47.9</c:v>
                </c:pt>
                <c:pt idx="461">
                  <c:v>42.1</c:v>
                </c:pt>
                <c:pt idx="462">
                  <c:v>37.5</c:v>
                </c:pt>
                <c:pt idx="463">
                  <c:v>41.7</c:v>
                </c:pt>
                <c:pt idx="464">
                  <c:v>37.9</c:v>
                </c:pt>
                <c:pt idx="465">
                  <c:v>45.7</c:v>
                </c:pt>
                <c:pt idx="466">
                  <c:v>39.700000000000003</c:v>
                </c:pt>
                <c:pt idx="467">
                  <c:v>38.200000000000003</c:v>
                </c:pt>
                <c:pt idx="468">
                  <c:v>40.799999999999997</c:v>
                </c:pt>
                <c:pt idx="469">
                  <c:v>37.1</c:v>
                </c:pt>
                <c:pt idx="470">
                  <c:v>45.2</c:v>
                </c:pt>
                <c:pt idx="471">
                  <c:v>56.4</c:v>
                </c:pt>
                <c:pt idx="472">
                  <c:v>29.3</c:v>
                </c:pt>
                <c:pt idx="473">
                  <c:v>43.6</c:v>
                </c:pt>
                <c:pt idx="474">
                  <c:v>30.7</c:v>
                </c:pt>
                <c:pt idx="475">
                  <c:v>40.4</c:v>
                </c:pt>
                <c:pt idx="476">
                  <c:v>35.200000000000003</c:v>
                </c:pt>
                <c:pt idx="477">
                  <c:v>39.5</c:v>
                </c:pt>
                <c:pt idx="478">
                  <c:v>25.2</c:v>
                </c:pt>
                <c:pt idx="479">
                  <c:v>30.9</c:v>
                </c:pt>
                <c:pt idx="480">
                  <c:v>31</c:v>
                </c:pt>
                <c:pt idx="481">
                  <c:v>31.3</c:v>
                </c:pt>
                <c:pt idx="482">
                  <c:v>42.8</c:v>
                </c:pt>
                <c:pt idx="483">
                  <c:v>31.2</c:v>
                </c:pt>
                <c:pt idx="484">
                  <c:v>43.1</c:v>
                </c:pt>
                <c:pt idx="485">
                  <c:v>38.700000000000003</c:v>
                </c:pt>
                <c:pt idx="486">
                  <c:v>36.4</c:v>
                </c:pt>
                <c:pt idx="487">
                  <c:v>29.9</c:v>
                </c:pt>
                <c:pt idx="488">
                  <c:v>24.6</c:v>
                </c:pt>
                <c:pt idx="489">
                  <c:v>42.2</c:v>
                </c:pt>
                <c:pt idx="490">
                  <c:v>31</c:v>
                </c:pt>
                <c:pt idx="491">
                  <c:v>43</c:v>
                </c:pt>
                <c:pt idx="492">
                  <c:v>25.1</c:v>
                </c:pt>
                <c:pt idx="493">
                  <c:v>24.3</c:v>
                </c:pt>
                <c:pt idx="494">
                  <c:v>37.700000000000003</c:v>
                </c:pt>
                <c:pt idx="495">
                  <c:v>48.8</c:v>
                </c:pt>
                <c:pt idx="496">
                  <c:v>38.200000000000003</c:v>
                </c:pt>
                <c:pt idx="497">
                  <c:v>25</c:v>
                </c:pt>
                <c:pt idx="498">
                  <c:v>35.299999999999997</c:v>
                </c:pt>
                <c:pt idx="499">
                  <c:v>41.9</c:v>
                </c:pt>
                <c:pt idx="500">
                  <c:v>28.9</c:v>
                </c:pt>
                <c:pt idx="501">
                  <c:v>40.299999999999997</c:v>
                </c:pt>
                <c:pt idx="502">
                  <c:v>39.1</c:v>
                </c:pt>
                <c:pt idx="503">
                  <c:v>27.2</c:v>
                </c:pt>
                <c:pt idx="504">
                  <c:v>25.7</c:v>
                </c:pt>
                <c:pt idx="505">
                  <c:v>27.5</c:v>
                </c:pt>
                <c:pt idx="506">
                  <c:v>42.5</c:v>
                </c:pt>
                <c:pt idx="507">
                  <c:v>39.200000000000003</c:v>
                </c:pt>
                <c:pt idx="508">
                  <c:v>31.7</c:v>
                </c:pt>
                <c:pt idx="509">
                  <c:v>18.899999999999999</c:v>
                </c:pt>
                <c:pt idx="510">
                  <c:v>32.6</c:v>
                </c:pt>
                <c:pt idx="511">
                  <c:v>29.5</c:v>
                </c:pt>
                <c:pt idx="512">
                  <c:v>40.6</c:v>
                </c:pt>
                <c:pt idx="513">
                  <c:v>30.2</c:v>
                </c:pt>
                <c:pt idx="514">
                  <c:v>26.2</c:v>
                </c:pt>
                <c:pt idx="515">
                  <c:v>46.1</c:v>
                </c:pt>
                <c:pt idx="516">
                  <c:v>28.8</c:v>
                </c:pt>
                <c:pt idx="517">
                  <c:v>44.4</c:v>
                </c:pt>
                <c:pt idx="518">
                  <c:v>41.8</c:v>
                </c:pt>
                <c:pt idx="519">
                  <c:v>44.9</c:v>
                </c:pt>
                <c:pt idx="520">
                  <c:v>35.6</c:v>
                </c:pt>
                <c:pt idx="521">
                  <c:v>52</c:v>
                </c:pt>
                <c:pt idx="522">
                  <c:v>49.4</c:v>
                </c:pt>
                <c:pt idx="523">
                  <c:v>30.8</c:v>
                </c:pt>
                <c:pt idx="524">
                  <c:v>36.1</c:v>
                </c:pt>
                <c:pt idx="525">
                  <c:v>22.9</c:v>
                </c:pt>
                <c:pt idx="526">
                  <c:v>43.5</c:v>
                </c:pt>
                <c:pt idx="527">
                  <c:v>36.700000000000003</c:v>
                </c:pt>
                <c:pt idx="528">
                  <c:v>20.7</c:v>
                </c:pt>
                <c:pt idx="529">
                  <c:v>19.600000000000001</c:v>
                </c:pt>
                <c:pt idx="530">
                  <c:v>21.3</c:v>
                </c:pt>
                <c:pt idx="531">
                  <c:v>31.5</c:v>
                </c:pt>
                <c:pt idx="532">
                  <c:v>28</c:v>
                </c:pt>
                <c:pt idx="533">
                  <c:v>40.6</c:v>
                </c:pt>
                <c:pt idx="534">
                  <c:v>24.9</c:v>
                </c:pt>
                <c:pt idx="535">
                  <c:v>28.4</c:v>
                </c:pt>
                <c:pt idx="536">
                  <c:v>21.6</c:v>
                </c:pt>
                <c:pt idx="537">
                  <c:v>35.700000000000003</c:v>
                </c:pt>
                <c:pt idx="538">
                  <c:v>28.3</c:v>
                </c:pt>
                <c:pt idx="539">
                  <c:v>35.5</c:v>
                </c:pt>
                <c:pt idx="540">
                  <c:v>33.200000000000003</c:v>
                </c:pt>
                <c:pt idx="541">
                  <c:v>41</c:v>
                </c:pt>
                <c:pt idx="542">
                  <c:v>13.7</c:v>
                </c:pt>
                <c:pt idx="543">
                  <c:v>34.6</c:v>
                </c:pt>
                <c:pt idx="544">
                  <c:v>19.3</c:v>
                </c:pt>
                <c:pt idx="545">
                  <c:v>36.799999999999997</c:v>
                </c:pt>
                <c:pt idx="546">
                  <c:v>31.9</c:v>
                </c:pt>
                <c:pt idx="547">
                  <c:v>27.5</c:v>
                </c:pt>
                <c:pt idx="548">
                  <c:v>29.1</c:v>
                </c:pt>
                <c:pt idx="549">
                  <c:v>33.1</c:v>
                </c:pt>
                <c:pt idx="550">
                  <c:v>35.799999999999997</c:v>
                </c:pt>
                <c:pt idx="551">
                  <c:v>12.1</c:v>
                </c:pt>
                <c:pt idx="552">
                  <c:v>21.1</c:v>
                </c:pt>
                <c:pt idx="553">
                  <c:v>37</c:v>
                </c:pt>
                <c:pt idx="554">
                  <c:v>37.700000000000003</c:v>
                </c:pt>
                <c:pt idx="555">
                  <c:v>21.1</c:v>
                </c:pt>
                <c:pt idx="556">
                  <c:v>55.5</c:v>
                </c:pt>
                <c:pt idx="557">
                  <c:v>16.600000000000001</c:v>
                </c:pt>
                <c:pt idx="558">
                  <c:v>43.3</c:v>
                </c:pt>
                <c:pt idx="559">
                  <c:v>33.200000000000003</c:v>
                </c:pt>
                <c:pt idx="560">
                  <c:v>27.4</c:v>
                </c:pt>
                <c:pt idx="561">
                  <c:v>27.2</c:v>
                </c:pt>
                <c:pt idx="562">
                  <c:v>28.4</c:v>
                </c:pt>
                <c:pt idx="563">
                  <c:v>24.6</c:v>
                </c:pt>
                <c:pt idx="564">
                  <c:v>31.1</c:v>
                </c:pt>
                <c:pt idx="565">
                  <c:v>39.799999999999997</c:v>
                </c:pt>
                <c:pt idx="566">
                  <c:v>42.2</c:v>
                </c:pt>
                <c:pt idx="567">
                  <c:v>41.8</c:v>
                </c:pt>
                <c:pt idx="568">
                  <c:v>32.1</c:v>
                </c:pt>
                <c:pt idx="569">
                  <c:v>17.2</c:v>
                </c:pt>
                <c:pt idx="570">
                  <c:v>28.1</c:v>
                </c:pt>
                <c:pt idx="571">
                  <c:v>28.8</c:v>
                </c:pt>
                <c:pt idx="572">
                  <c:v>43.5</c:v>
                </c:pt>
                <c:pt idx="573">
                  <c:v>27.9</c:v>
                </c:pt>
                <c:pt idx="574">
                  <c:v>35.4</c:v>
                </c:pt>
                <c:pt idx="575">
                  <c:v>31.2</c:v>
                </c:pt>
                <c:pt idx="576">
                  <c:v>26.6</c:v>
                </c:pt>
                <c:pt idx="577">
                  <c:v>40.4</c:v>
                </c:pt>
                <c:pt idx="578">
                  <c:v>15.1</c:v>
                </c:pt>
                <c:pt idx="579">
                  <c:v>31.4</c:v>
                </c:pt>
                <c:pt idx="580">
                  <c:v>28.6</c:v>
                </c:pt>
                <c:pt idx="581">
                  <c:v>25.6</c:v>
                </c:pt>
                <c:pt idx="582">
                  <c:v>24.3</c:v>
                </c:pt>
                <c:pt idx="583">
                  <c:v>29.8</c:v>
                </c:pt>
                <c:pt idx="584">
                  <c:v>40.799999999999997</c:v>
                </c:pt>
                <c:pt idx="585">
                  <c:v>38.5</c:v>
                </c:pt>
                <c:pt idx="586">
                  <c:v>23.3</c:v>
                </c:pt>
                <c:pt idx="587">
                  <c:v>18</c:v>
                </c:pt>
                <c:pt idx="588">
                  <c:v>25</c:v>
                </c:pt>
                <c:pt idx="589">
                  <c:v>29</c:v>
                </c:pt>
                <c:pt idx="590">
                  <c:v>30.6</c:v>
                </c:pt>
                <c:pt idx="591">
                  <c:v>38.9</c:v>
                </c:pt>
                <c:pt idx="592">
                  <c:v>49.6</c:v>
                </c:pt>
                <c:pt idx="593">
                  <c:v>51.3</c:v>
                </c:pt>
                <c:pt idx="594">
                  <c:v>37.299999999999997</c:v>
                </c:pt>
                <c:pt idx="595">
                  <c:v>36.9</c:v>
                </c:pt>
                <c:pt idx="596">
                  <c:v>51.8</c:v>
                </c:pt>
                <c:pt idx="597">
                  <c:v>35.700000000000003</c:v>
                </c:pt>
                <c:pt idx="598">
                  <c:v>43.8</c:v>
                </c:pt>
                <c:pt idx="599">
                  <c:v>36.200000000000003</c:v>
                </c:pt>
                <c:pt idx="600">
                  <c:v>54</c:v>
                </c:pt>
                <c:pt idx="601">
                  <c:v>50.2</c:v>
                </c:pt>
                <c:pt idx="602">
                  <c:v>56.5</c:v>
                </c:pt>
                <c:pt idx="603">
                  <c:v>48.9</c:v>
                </c:pt>
                <c:pt idx="604">
                  <c:v>58.9</c:v>
                </c:pt>
                <c:pt idx="605">
                  <c:v>43.5</c:v>
                </c:pt>
                <c:pt idx="606">
                  <c:v>37.200000000000003</c:v>
                </c:pt>
                <c:pt idx="607">
                  <c:v>46.8</c:v>
                </c:pt>
                <c:pt idx="608">
                  <c:v>50.6</c:v>
                </c:pt>
                <c:pt idx="609">
                  <c:v>40</c:v>
                </c:pt>
                <c:pt idx="610">
                  <c:v>54.4</c:v>
                </c:pt>
                <c:pt idx="611">
                  <c:v>50.1</c:v>
                </c:pt>
                <c:pt idx="612">
                  <c:v>36.5</c:v>
                </c:pt>
                <c:pt idx="613">
                  <c:v>41.3</c:v>
                </c:pt>
                <c:pt idx="614">
                  <c:v>57.3</c:v>
                </c:pt>
                <c:pt idx="615">
                  <c:v>36.700000000000003</c:v>
                </c:pt>
                <c:pt idx="616">
                  <c:v>46.9</c:v>
                </c:pt>
                <c:pt idx="617">
                  <c:v>27.4</c:v>
                </c:pt>
                <c:pt idx="618">
                  <c:v>51</c:v>
                </c:pt>
                <c:pt idx="619">
                  <c:v>54.3</c:v>
                </c:pt>
                <c:pt idx="620">
                  <c:v>39.200000000000003</c:v>
                </c:pt>
                <c:pt idx="621">
                  <c:v>39</c:v>
                </c:pt>
                <c:pt idx="622">
                  <c:v>54.3</c:v>
                </c:pt>
                <c:pt idx="623">
                  <c:v>45.6</c:v>
                </c:pt>
                <c:pt idx="624">
                  <c:v>45.7</c:v>
                </c:pt>
                <c:pt idx="625">
                  <c:v>44.1</c:v>
                </c:pt>
                <c:pt idx="626">
                  <c:v>30</c:v>
                </c:pt>
                <c:pt idx="627">
                  <c:v>41.8</c:v>
                </c:pt>
                <c:pt idx="628">
                  <c:v>43.9</c:v>
                </c:pt>
                <c:pt idx="629">
                  <c:v>38.5</c:v>
                </c:pt>
                <c:pt idx="630">
                  <c:v>53.3</c:v>
                </c:pt>
                <c:pt idx="631">
                  <c:v>37</c:v>
                </c:pt>
                <c:pt idx="632">
                  <c:v>50.6</c:v>
                </c:pt>
                <c:pt idx="633">
                  <c:v>48.7</c:v>
                </c:pt>
                <c:pt idx="634">
                  <c:v>44.7</c:v>
                </c:pt>
                <c:pt idx="635">
                  <c:v>44.6</c:v>
                </c:pt>
                <c:pt idx="636">
                  <c:v>32.700000000000003</c:v>
                </c:pt>
                <c:pt idx="637">
                  <c:v>39.5</c:v>
                </c:pt>
                <c:pt idx="638">
                  <c:v>34.5</c:v>
                </c:pt>
                <c:pt idx="639">
                  <c:v>45.4</c:v>
                </c:pt>
                <c:pt idx="640">
                  <c:v>32</c:v>
                </c:pt>
                <c:pt idx="641">
                  <c:v>56</c:v>
                </c:pt>
                <c:pt idx="642">
                  <c:v>41.1</c:v>
                </c:pt>
                <c:pt idx="643">
                  <c:v>40.200000000000003</c:v>
                </c:pt>
                <c:pt idx="644">
                  <c:v>43.9</c:v>
                </c:pt>
                <c:pt idx="645">
                  <c:v>47.3</c:v>
                </c:pt>
                <c:pt idx="646">
                  <c:v>38</c:v>
                </c:pt>
                <c:pt idx="647">
                  <c:v>35.1</c:v>
                </c:pt>
                <c:pt idx="648">
                  <c:v>44.9</c:v>
                </c:pt>
                <c:pt idx="649">
                  <c:v>46.8</c:v>
                </c:pt>
                <c:pt idx="650">
                  <c:v>35.6</c:v>
                </c:pt>
                <c:pt idx="651">
                  <c:v>49.3</c:v>
                </c:pt>
                <c:pt idx="652">
                  <c:v>52.5</c:v>
                </c:pt>
                <c:pt idx="653">
                  <c:v>47.8</c:v>
                </c:pt>
                <c:pt idx="654">
                  <c:v>29.7</c:v>
                </c:pt>
                <c:pt idx="655">
                  <c:v>51.1</c:v>
                </c:pt>
                <c:pt idx="656">
                  <c:v>21.6</c:v>
                </c:pt>
                <c:pt idx="657">
                  <c:v>52.4</c:v>
                </c:pt>
                <c:pt idx="658">
                  <c:v>40.299999999999997</c:v>
                </c:pt>
                <c:pt idx="659">
                  <c:v>51.2</c:v>
                </c:pt>
                <c:pt idx="660">
                  <c:v>46.7</c:v>
                </c:pt>
                <c:pt idx="661">
                  <c:v>33.799999999999997</c:v>
                </c:pt>
                <c:pt idx="662">
                  <c:v>38.4</c:v>
                </c:pt>
                <c:pt idx="663">
                  <c:v>38.799999999999997</c:v>
                </c:pt>
                <c:pt idx="664">
                  <c:v>57.7</c:v>
                </c:pt>
                <c:pt idx="665">
                  <c:v>36.299999999999997</c:v>
                </c:pt>
                <c:pt idx="666">
                  <c:v>49.5</c:v>
                </c:pt>
                <c:pt idx="667">
                  <c:v>43.9</c:v>
                </c:pt>
                <c:pt idx="668">
                  <c:v>48.5</c:v>
                </c:pt>
                <c:pt idx="669">
                  <c:v>36.200000000000003</c:v>
                </c:pt>
                <c:pt idx="670">
                  <c:v>42.9</c:v>
                </c:pt>
                <c:pt idx="671">
                  <c:v>40.9</c:v>
                </c:pt>
                <c:pt idx="672">
                  <c:v>38.6</c:v>
                </c:pt>
                <c:pt idx="673">
                  <c:v>22.6</c:v>
                </c:pt>
                <c:pt idx="674">
                  <c:v>37.700000000000003</c:v>
                </c:pt>
                <c:pt idx="675">
                  <c:v>40.9</c:v>
                </c:pt>
                <c:pt idx="676">
                  <c:v>32.4</c:v>
                </c:pt>
                <c:pt idx="677">
                  <c:v>12.5</c:v>
                </c:pt>
                <c:pt idx="678">
                  <c:v>23.3</c:v>
                </c:pt>
                <c:pt idx="679">
                  <c:v>31.3</c:v>
                </c:pt>
                <c:pt idx="680">
                  <c:v>31.1</c:v>
                </c:pt>
                <c:pt idx="681">
                  <c:v>39.6</c:v>
                </c:pt>
                <c:pt idx="682">
                  <c:v>33.200000000000003</c:v>
                </c:pt>
                <c:pt idx="683">
                  <c:v>30.3</c:v>
                </c:pt>
                <c:pt idx="684">
                  <c:v>35.200000000000003</c:v>
                </c:pt>
                <c:pt idx="685">
                  <c:v>37.5</c:v>
                </c:pt>
                <c:pt idx="686">
                  <c:v>33.799999999999997</c:v>
                </c:pt>
                <c:pt idx="687">
                  <c:v>42.5</c:v>
                </c:pt>
                <c:pt idx="688">
                  <c:v>36</c:v>
                </c:pt>
                <c:pt idx="689">
                  <c:v>25.6</c:v>
                </c:pt>
                <c:pt idx="690">
                  <c:v>22.8</c:v>
                </c:pt>
                <c:pt idx="691">
                  <c:v>28.8</c:v>
                </c:pt>
                <c:pt idx="692">
                  <c:v>36</c:v>
                </c:pt>
                <c:pt idx="693">
                  <c:v>32.4</c:v>
                </c:pt>
                <c:pt idx="694">
                  <c:v>51.4</c:v>
                </c:pt>
                <c:pt idx="695">
                  <c:v>34</c:v>
                </c:pt>
                <c:pt idx="696">
                  <c:v>43.3</c:v>
                </c:pt>
                <c:pt idx="697">
                  <c:v>31.8</c:v>
                </c:pt>
                <c:pt idx="698">
                  <c:v>36.5</c:v>
                </c:pt>
                <c:pt idx="699">
                  <c:v>24.7</c:v>
                </c:pt>
                <c:pt idx="700">
                  <c:v>37.700000000000003</c:v>
                </c:pt>
                <c:pt idx="701">
                  <c:v>51.2</c:v>
                </c:pt>
                <c:pt idx="702">
                  <c:v>14.7</c:v>
                </c:pt>
                <c:pt idx="703">
                  <c:v>36.1</c:v>
                </c:pt>
                <c:pt idx="704">
                  <c:v>38.5</c:v>
                </c:pt>
                <c:pt idx="705">
                  <c:v>25</c:v>
                </c:pt>
                <c:pt idx="706">
                  <c:v>29.6</c:v>
                </c:pt>
                <c:pt idx="707">
                  <c:v>28.2</c:v>
                </c:pt>
                <c:pt idx="708">
                  <c:v>35.6</c:v>
                </c:pt>
                <c:pt idx="709">
                  <c:v>37.4</c:v>
                </c:pt>
                <c:pt idx="710">
                  <c:v>35</c:v>
                </c:pt>
                <c:pt idx="711">
                  <c:v>47.6</c:v>
                </c:pt>
                <c:pt idx="712">
                  <c:v>33.700000000000003</c:v>
                </c:pt>
                <c:pt idx="713">
                  <c:v>31.7</c:v>
                </c:pt>
                <c:pt idx="714">
                  <c:v>50.8</c:v>
                </c:pt>
                <c:pt idx="715">
                  <c:v>37.299999999999997</c:v>
                </c:pt>
                <c:pt idx="716">
                  <c:v>40.4</c:v>
                </c:pt>
                <c:pt idx="717">
                  <c:v>30.4</c:v>
                </c:pt>
                <c:pt idx="718">
                  <c:v>42.9</c:v>
                </c:pt>
                <c:pt idx="719">
                  <c:v>42.7</c:v>
                </c:pt>
                <c:pt idx="720">
                  <c:v>42.1</c:v>
                </c:pt>
                <c:pt idx="721">
                  <c:v>47.2</c:v>
                </c:pt>
                <c:pt idx="722">
                  <c:v>43.1</c:v>
                </c:pt>
                <c:pt idx="723">
                  <c:v>40.200000000000003</c:v>
                </c:pt>
                <c:pt idx="724">
                  <c:v>35.9</c:v>
                </c:pt>
                <c:pt idx="725">
                  <c:v>38.1</c:v>
                </c:pt>
                <c:pt idx="726">
                  <c:v>20.8</c:v>
                </c:pt>
                <c:pt idx="727">
                  <c:v>44.1</c:v>
                </c:pt>
                <c:pt idx="728">
                  <c:v>32.5</c:v>
                </c:pt>
                <c:pt idx="729">
                  <c:v>34.5</c:v>
                </c:pt>
                <c:pt idx="730">
                  <c:v>24.3</c:v>
                </c:pt>
                <c:pt idx="731">
                  <c:v>24.7</c:v>
                </c:pt>
                <c:pt idx="732">
                  <c:v>36.1</c:v>
                </c:pt>
                <c:pt idx="733">
                  <c:v>44</c:v>
                </c:pt>
                <c:pt idx="734">
                  <c:v>38.5</c:v>
                </c:pt>
                <c:pt idx="735">
                  <c:v>35</c:v>
                </c:pt>
                <c:pt idx="736">
                  <c:v>21.9</c:v>
                </c:pt>
                <c:pt idx="737">
                  <c:v>42</c:v>
                </c:pt>
                <c:pt idx="738">
                  <c:v>51.8</c:v>
                </c:pt>
                <c:pt idx="739">
                  <c:v>35</c:v>
                </c:pt>
                <c:pt idx="740">
                  <c:v>41.3</c:v>
                </c:pt>
                <c:pt idx="741">
                  <c:v>32.200000000000003</c:v>
                </c:pt>
                <c:pt idx="742">
                  <c:v>36.1</c:v>
                </c:pt>
                <c:pt idx="743">
                  <c:v>30</c:v>
                </c:pt>
                <c:pt idx="744">
                  <c:v>29.1</c:v>
                </c:pt>
                <c:pt idx="745">
                  <c:v>38.4</c:v>
                </c:pt>
                <c:pt idx="746">
                  <c:v>41.1</c:v>
                </c:pt>
                <c:pt idx="747">
                  <c:v>30.1</c:v>
                </c:pt>
                <c:pt idx="748">
                  <c:v>35.700000000000003</c:v>
                </c:pt>
                <c:pt idx="749">
                  <c:v>29</c:v>
                </c:pt>
                <c:pt idx="750">
                  <c:v>29</c:v>
                </c:pt>
                <c:pt idx="751">
                  <c:v>31.8</c:v>
                </c:pt>
                <c:pt idx="752">
                  <c:v>35.9</c:v>
                </c:pt>
                <c:pt idx="753">
                  <c:v>27.3</c:v>
                </c:pt>
                <c:pt idx="754">
                  <c:v>34.700000000000003</c:v>
                </c:pt>
                <c:pt idx="755">
                  <c:v>28.6</c:v>
                </c:pt>
                <c:pt idx="756">
                  <c:v>24.6</c:v>
                </c:pt>
                <c:pt idx="757">
                  <c:v>39.299999999999997</c:v>
                </c:pt>
                <c:pt idx="758">
                  <c:v>33.700000000000003</c:v>
                </c:pt>
                <c:pt idx="759">
                  <c:v>26.1</c:v>
                </c:pt>
                <c:pt idx="760">
                  <c:v>43.7</c:v>
                </c:pt>
                <c:pt idx="761">
                  <c:v>37.200000000000003</c:v>
                </c:pt>
                <c:pt idx="762">
                  <c:v>27.9</c:v>
                </c:pt>
                <c:pt idx="763">
                  <c:v>40.799999999999997</c:v>
                </c:pt>
                <c:pt idx="764">
                  <c:v>28.7</c:v>
                </c:pt>
                <c:pt idx="765">
                  <c:v>32.4</c:v>
                </c:pt>
                <c:pt idx="766">
                  <c:v>46.6</c:v>
                </c:pt>
                <c:pt idx="767">
                  <c:v>28</c:v>
                </c:pt>
                <c:pt idx="768">
                  <c:v>39.9</c:v>
                </c:pt>
                <c:pt idx="769">
                  <c:v>47.6</c:v>
                </c:pt>
                <c:pt idx="770">
                  <c:v>49</c:v>
                </c:pt>
                <c:pt idx="771">
                  <c:v>35.200000000000003</c:v>
                </c:pt>
                <c:pt idx="772">
                  <c:v>32</c:v>
                </c:pt>
                <c:pt idx="773">
                  <c:v>35.200000000000003</c:v>
                </c:pt>
                <c:pt idx="774">
                  <c:v>40</c:v>
                </c:pt>
                <c:pt idx="775">
                  <c:v>31.1</c:v>
                </c:pt>
                <c:pt idx="776">
                  <c:v>40</c:v>
                </c:pt>
                <c:pt idx="777">
                  <c:v>36.299999999999997</c:v>
                </c:pt>
                <c:pt idx="778">
                  <c:v>29.9</c:v>
                </c:pt>
                <c:pt idx="779">
                  <c:v>29.9</c:v>
                </c:pt>
                <c:pt idx="780">
                  <c:v>46.8</c:v>
                </c:pt>
                <c:pt idx="781">
                  <c:v>21.8</c:v>
                </c:pt>
                <c:pt idx="782">
                  <c:v>31.3</c:v>
                </c:pt>
                <c:pt idx="783">
                  <c:v>34.6</c:v>
                </c:pt>
                <c:pt idx="784">
                  <c:v>42.1</c:v>
                </c:pt>
                <c:pt idx="785">
                  <c:v>38</c:v>
                </c:pt>
                <c:pt idx="786">
                  <c:v>30.3</c:v>
                </c:pt>
                <c:pt idx="787">
                  <c:v>59</c:v>
                </c:pt>
                <c:pt idx="788">
                  <c:v>24.8</c:v>
                </c:pt>
                <c:pt idx="789">
                  <c:v>31.1</c:v>
                </c:pt>
                <c:pt idx="790">
                  <c:v>36.1</c:v>
                </c:pt>
                <c:pt idx="791">
                  <c:v>33.299999999999997</c:v>
                </c:pt>
                <c:pt idx="792">
                  <c:v>36.5</c:v>
                </c:pt>
                <c:pt idx="793">
                  <c:v>33</c:v>
                </c:pt>
                <c:pt idx="794">
                  <c:v>43.7</c:v>
                </c:pt>
                <c:pt idx="795">
                  <c:v>49.3</c:v>
                </c:pt>
                <c:pt idx="796">
                  <c:v>21.7</c:v>
                </c:pt>
                <c:pt idx="797">
                  <c:v>37.799999999999997</c:v>
                </c:pt>
                <c:pt idx="798">
                  <c:v>32.9</c:v>
                </c:pt>
                <c:pt idx="799">
                  <c:v>8</c:v>
                </c:pt>
                <c:pt idx="800">
                  <c:v>34.200000000000003</c:v>
                </c:pt>
                <c:pt idx="801">
                  <c:v>30.5</c:v>
                </c:pt>
                <c:pt idx="802">
                  <c:v>38.799999999999997</c:v>
                </c:pt>
                <c:pt idx="803">
                  <c:v>43.2</c:v>
                </c:pt>
                <c:pt idx="804">
                  <c:v>15.1</c:v>
                </c:pt>
                <c:pt idx="805">
                  <c:v>38.700000000000003</c:v>
                </c:pt>
                <c:pt idx="806">
                  <c:v>39.299999999999997</c:v>
                </c:pt>
                <c:pt idx="807">
                  <c:v>32.5</c:v>
                </c:pt>
                <c:pt idx="808">
                  <c:v>34.700000000000003</c:v>
                </c:pt>
                <c:pt idx="809">
                  <c:v>33.6</c:v>
                </c:pt>
                <c:pt idx="810">
                  <c:v>47.6</c:v>
                </c:pt>
                <c:pt idx="811">
                  <c:v>35.9</c:v>
                </c:pt>
                <c:pt idx="812">
                  <c:v>31.2</c:v>
                </c:pt>
                <c:pt idx="813">
                  <c:v>30.9</c:v>
                </c:pt>
                <c:pt idx="814">
                  <c:v>40.200000000000003</c:v>
                </c:pt>
                <c:pt idx="815">
                  <c:v>40.4</c:v>
                </c:pt>
                <c:pt idx="816">
                  <c:v>29.8</c:v>
                </c:pt>
                <c:pt idx="817">
                  <c:v>34.5</c:v>
                </c:pt>
                <c:pt idx="818">
                  <c:v>56.8</c:v>
                </c:pt>
                <c:pt idx="819">
                  <c:v>45.2</c:v>
                </c:pt>
                <c:pt idx="820">
                  <c:v>50</c:v>
                </c:pt>
                <c:pt idx="821">
                  <c:v>48.2</c:v>
                </c:pt>
                <c:pt idx="822">
                  <c:v>53.4</c:v>
                </c:pt>
                <c:pt idx="823">
                  <c:v>30.3</c:v>
                </c:pt>
                <c:pt idx="824">
                  <c:v>39.5</c:v>
                </c:pt>
                <c:pt idx="825">
                  <c:v>32.299999999999997</c:v>
                </c:pt>
                <c:pt idx="826">
                  <c:v>41.6</c:v>
                </c:pt>
                <c:pt idx="827">
                  <c:v>41.7</c:v>
                </c:pt>
                <c:pt idx="828">
                  <c:v>41.6</c:v>
                </c:pt>
                <c:pt idx="829">
                  <c:v>55.8</c:v>
                </c:pt>
                <c:pt idx="830">
                  <c:v>32</c:v>
                </c:pt>
                <c:pt idx="831">
                  <c:v>41.3</c:v>
                </c:pt>
                <c:pt idx="832">
                  <c:v>49.6</c:v>
                </c:pt>
                <c:pt idx="833">
                  <c:v>42.1</c:v>
                </c:pt>
                <c:pt idx="834">
                  <c:v>35.4</c:v>
                </c:pt>
                <c:pt idx="835">
                  <c:v>48.5</c:v>
                </c:pt>
                <c:pt idx="836">
                  <c:v>40.5</c:v>
                </c:pt>
                <c:pt idx="837">
                  <c:v>39.1</c:v>
                </c:pt>
                <c:pt idx="838">
                  <c:v>33.1</c:v>
                </c:pt>
                <c:pt idx="839">
                  <c:v>36.4</c:v>
                </c:pt>
                <c:pt idx="840">
                  <c:v>35</c:v>
                </c:pt>
                <c:pt idx="841">
                  <c:v>31.3</c:v>
                </c:pt>
                <c:pt idx="842">
                  <c:v>40.4</c:v>
                </c:pt>
                <c:pt idx="843">
                  <c:v>20.9</c:v>
                </c:pt>
                <c:pt idx="844">
                  <c:v>37.200000000000003</c:v>
                </c:pt>
                <c:pt idx="845">
                  <c:v>34.799999999999997</c:v>
                </c:pt>
                <c:pt idx="846">
                  <c:v>30.3</c:v>
                </c:pt>
                <c:pt idx="847">
                  <c:v>32.299999999999997</c:v>
                </c:pt>
                <c:pt idx="848">
                  <c:v>30.7</c:v>
                </c:pt>
                <c:pt idx="849">
                  <c:v>35.1</c:v>
                </c:pt>
                <c:pt idx="850">
                  <c:v>34</c:v>
                </c:pt>
                <c:pt idx="851">
                  <c:v>29.8</c:v>
                </c:pt>
                <c:pt idx="852">
                  <c:v>28.8</c:v>
                </c:pt>
                <c:pt idx="853">
                  <c:v>35.1</c:v>
                </c:pt>
                <c:pt idx="854">
                  <c:v>29</c:v>
                </c:pt>
                <c:pt idx="855">
                  <c:v>37.299999999999997</c:v>
                </c:pt>
                <c:pt idx="856">
                  <c:v>37.1</c:v>
                </c:pt>
                <c:pt idx="857">
                  <c:v>43.4</c:v>
                </c:pt>
                <c:pt idx="858">
                  <c:v>37.1</c:v>
                </c:pt>
                <c:pt idx="859">
                  <c:v>27.3</c:v>
                </c:pt>
                <c:pt idx="860">
                  <c:v>30.8</c:v>
                </c:pt>
                <c:pt idx="861">
                  <c:v>28.8</c:v>
                </c:pt>
                <c:pt idx="862">
                  <c:v>31.2</c:v>
                </c:pt>
                <c:pt idx="863">
                  <c:v>27.4</c:v>
                </c:pt>
                <c:pt idx="864">
                  <c:v>38.1</c:v>
                </c:pt>
                <c:pt idx="865">
                  <c:v>30.6</c:v>
                </c:pt>
                <c:pt idx="866">
                  <c:v>20.100000000000001</c:v>
                </c:pt>
                <c:pt idx="867">
                  <c:v>19.2</c:v>
                </c:pt>
                <c:pt idx="868">
                  <c:v>21.9</c:v>
                </c:pt>
                <c:pt idx="869">
                  <c:v>27.5</c:v>
                </c:pt>
                <c:pt idx="870">
                  <c:v>39.799999999999997</c:v>
                </c:pt>
                <c:pt idx="871">
                  <c:v>37.700000000000003</c:v>
                </c:pt>
                <c:pt idx="872">
                  <c:v>35.9</c:v>
                </c:pt>
                <c:pt idx="873">
                  <c:v>32.5</c:v>
                </c:pt>
                <c:pt idx="874">
                  <c:v>28</c:v>
                </c:pt>
                <c:pt idx="875">
                  <c:v>37</c:v>
                </c:pt>
                <c:pt idx="876">
                  <c:v>31.9</c:v>
                </c:pt>
                <c:pt idx="877">
                  <c:v>45.1</c:v>
                </c:pt>
                <c:pt idx="878">
                  <c:v>50.1</c:v>
                </c:pt>
                <c:pt idx="879">
                  <c:v>33.5</c:v>
                </c:pt>
                <c:pt idx="880">
                  <c:v>28.6</c:v>
                </c:pt>
                <c:pt idx="881">
                  <c:v>23.9</c:v>
                </c:pt>
                <c:pt idx="882">
                  <c:v>35.5</c:v>
                </c:pt>
                <c:pt idx="883">
                  <c:v>23.4</c:v>
                </c:pt>
                <c:pt idx="884">
                  <c:v>31.1</c:v>
                </c:pt>
                <c:pt idx="885">
                  <c:v>44.8</c:v>
                </c:pt>
                <c:pt idx="886">
                  <c:v>22.6</c:v>
                </c:pt>
                <c:pt idx="887">
                  <c:v>51.8</c:v>
                </c:pt>
                <c:pt idx="888">
                  <c:v>30.6</c:v>
                </c:pt>
                <c:pt idx="889">
                  <c:v>42.7</c:v>
                </c:pt>
                <c:pt idx="890">
                  <c:v>53.2</c:v>
                </c:pt>
                <c:pt idx="891">
                  <c:v>38.1</c:v>
                </c:pt>
                <c:pt idx="892">
                  <c:v>34.4</c:v>
                </c:pt>
                <c:pt idx="893">
                  <c:v>31.6</c:v>
                </c:pt>
                <c:pt idx="894">
                  <c:v>21.3</c:v>
                </c:pt>
                <c:pt idx="895">
                  <c:v>45</c:v>
                </c:pt>
                <c:pt idx="896">
                  <c:v>22.4</c:v>
                </c:pt>
                <c:pt idx="897">
                  <c:v>34.299999999999997</c:v>
                </c:pt>
                <c:pt idx="898">
                  <c:v>32.9</c:v>
                </c:pt>
                <c:pt idx="899">
                  <c:v>29.8</c:v>
                </c:pt>
                <c:pt idx="900">
                  <c:v>38.5</c:v>
                </c:pt>
                <c:pt idx="901">
                  <c:v>33.1</c:v>
                </c:pt>
                <c:pt idx="902">
                  <c:v>24.3</c:v>
                </c:pt>
                <c:pt idx="903">
                  <c:v>38.6</c:v>
                </c:pt>
                <c:pt idx="904">
                  <c:v>34</c:v>
                </c:pt>
                <c:pt idx="905">
                  <c:v>28.5</c:v>
                </c:pt>
                <c:pt idx="906">
                  <c:v>11.6</c:v>
                </c:pt>
                <c:pt idx="907">
                  <c:v>33</c:v>
                </c:pt>
                <c:pt idx="908">
                  <c:v>29.3</c:v>
                </c:pt>
                <c:pt idx="909">
                  <c:v>23.4</c:v>
                </c:pt>
                <c:pt idx="910">
                  <c:v>21.2</c:v>
                </c:pt>
                <c:pt idx="911">
                  <c:v>31.2</c:v>
                </c:pt>
                <c:pt idx="912">
                  <c:v>33.1</c:v>
                </c:pt>
                <c:pt idx="913">
                  <c:v>27.9</c:v>
                </c:pt>
                <c:pt idx="914">
                  <c:v>32.200000000000003</c:v>
                </c:pt>
                <c:pt idx="915">
                  <c:v>52.9</c:v>
                </c:pt>
                <c:pt idx="916">
                  <c:v>32.4</c:v>
                </c:pt>
                <c:pt idx="917">
                  <c:v>40.700000000000003</c:v>
                </c:pt>
                <c:pt idx="918">
                  <c:v>41.8</c:v>
                </c:pt>
                <c:pt idx="919">
                  <c:v>28.2</c:v>
                </c:pt>
                <c:pt idx="920">
                  <c:v>41.4</c:v>
                </c:pt>
                <c:pt idx="921">
                  <c:v>37.799999999999997</c:v>
                </c:pt>
                <c:pt idx="922">
                  <c:v>25.2</c:v>
                </c:pt>
                <c:pt idx="923">
                  <c:v>32.200000000000003</c:v>
                </c:pt>
                <c:pt idx="924">
                  <c:v>10.7</c:v>
                </c:pt>
                <c:pt idx="925">
                  <c:v>22.7</c:v>
                </c:pt>
                <c:pt idx="926">
                  <c:v>38.1</c:v>
                </c:pt>
                <c:pt idx="927">
                  <c:v>51.4</c:v>
                </c:pt>
                <c:pt idx="928">
                  <c:v>41</c:v>
                </c:pt>
                <c:pt idx="929">
                  <c:v>25</c:v>
                </c:pt>
                <c:pt idx="930">
                  <c:v>27.6</c:v>
                </c:pt>
                <c:pt idx="931">
                  <c:v>50.2</c:v>
                </c:pt>
                <c:pt idx="932">
                  <c:v>51</c:v>
                </c:pt>
                <c:pt idx="933">
                  <c:v>41.4</c:v>
                </c:pt>
                <c:pt idx="934">
                  <c:v>34.299999999999997</c:v>
                </c:pt>
                <c:pt idx="935">
                  <c:v>38.9</c:v>
                </c:pt>
                <c:pt idx="936">
                  <c:v>38</c:v>
                </c:pt>
                <c:pt idx="937">
                  <c:v>35.299999999999997</c:v>
                </c:pt>
                <c:pt idx="938">
                  <c:v>27.5</c:v>
                </c:pt>
                <c:pt idx="939">
                  <c:v>40.9</c:v>
                </c:pt>
                <c:pt idx="940">
                  <c:v>46.3</c:v>
                </c:pt>
                <c:pt idx="941">
                  <c:v>43</c:v>
                </c:pt>
                <c:pt idx="942">
                  <c:v>50.1</c:v>
                </c:pt>
                <c:pt idx="943">
                  <c:v>27.7</c:v>
                </c:pt>
                <c:pt idx="944">
                  <c:v>51.8</c:v>
                </c:pt>
                <c:pt idx="945">
                  <c:v>33.799999999999997</c:v>
                </c:pt>
                <c:pt idx="946">
                  <c:v>43</c:v>
                </c:pt>
                <c:pt idx="947">
                  <c:v>40.200000000000003</c:v>
                </c:pt>
                <c:pt idx="948">
                  <c:v>32</c:v>
                </c:pt>
                <c:pt idx="949">
                  <c:v>26.7</c:v>
                </c:pt>
                <c:pt idx="950">
                  <c:v>33.299999999999997</c:v>
                </c:pt>
                <c:pt idx="951">
                  <c:v>41.6</c:v>
                </c:pt>
                <c:pt idx="952">
                  <c:v>37.700000000000003</c:v>
                </c:pt>
                <c:pt idx="953">
                  <c:v>54.3</c:v>
                </c:pt>
                <c:pt idx="954">
                  <c:v>46.9</c:v>
                </c:pt>
                <c:pt idx="955">
                  <c:v>32.5</c:v>
                </c:pt>
                <c:pt idx="956">
                  <c:v>40.5</c:v>
                </c:pt>
                <c:pt idx="957">
                  <c:v>18.600000000000001</c:v>
                </c:pt>
                <c:pt idx="958">
                  <c:v>43.7</c:v>
                </c:pt>
                <c:pt idx="959">
                  <c:v>23.9</c:v>
                </c:pt>
                <c:pt idx="960">
                  <c:v>56.2</c:v>
                </c:pt>
                <c:pt idx="961">
                  <c:v>37.6</c:v>
                </c:pt>
                <c:pt idx="962">
                  <c:v>37.5</c:v>
                </c:pt>
                <c:pt idx="963">
                  <c:v>42.1</c:v>
                </c:pt>
                <c:pt idx="964">
                  <c:v>42</c:v>
                </c:pt>
                <c:pt idx="965">
                  <c:v>31.7</c:v>
                </c:pt>
                <c:pt idx="966">
                  <c:v>37.1</c:v>
                </c:pt>
                <c:pt idx="967">
                  <c:v>36.5</c:v>
                </c:pt>
                <c:pt idx="968">
                  <c:v>47</c:v>
                </c:pt>
                <c:pt idx="969">
                  <c:v>37</c:v>
                </c:pt>
                <c:pt idx="970">
                  <c:v>41.1</c:v>
                </c:pt>
                <c:pt idx="971">
                  <c:v>38.200000000000003</c:v>
                </c:pt>
                <c:pt idx="972">
                  <c:v>40.4</c:v>
                </c:pt>
                <c:pt idx="973">
                  <c:v>28.3</c:v>
                </c:pt>
                <c:pt idx="974">
                  <c:v>31</c:v>
                </c:pt>
                <c:pt idx="975">
                  <c:v>51.1</c:v>
                </c:pt>
                <c:pt idx="976">
                  <c:v>29.4</c:v>
                </c:pt>
                <c:pt idx="977">
                  <c:v>47.1</c:v>
                </c:pt>
                <c:pt idx="978">
                  <c:v>39.1</c:v>
                </c:pt>
                <c:pt idx="979">
                  <c:v>28.2</c:v>
                </c:pt>
                <c:pt idx="980">
                  <c:v>14.7</c:v>
                </c:pt>
                <c:pt idx="981">
                  <c:v>37.4</c:v>
                </c:pt>
                <c:pt idx="982">
                  <c:v>37.6</c:v>
                </c:pt>
                <c:pt idx="983">
                  <c:v>41.6</c:v>
                </c:pt>
                <c:pt idx="984">
                  <c:v>48.4</c:v>
                </c:pt>
                <c:pt idx="985">
                  <c:v>41.2</c:v>
                </c:pt>
                <c:pt idx="986">
                  <c:v>31.2</c:v>
                </c:pt>
                <c:pt idx="987">
                  <c:v>39.200000000000003</c:v>
                </c:pt>
                <c:pt idx="988">
                  <c:v>7.1</c:v>
                </c:pt>
                <c:pt idx="989">
                  <c:v>44.1</c:v>
                </c:pt>
                <c:pt idx="990">
                  <c:v>36</c:v>
                </c:pt>
                <c:pt idx="991">
                  <c:v>55.2</c:v>
                </c:pt>
                <c:pt idx="992">
                  <c:v>33</c:v>
                </c:pt>
                <c:pt idx="993">
                  <c:v>40</c:v>
                </c:pt>
                <c:pt idx="994">
                  <c:v>52.4</c:v>
                </c:pt>
                <c:pt idx="995">
                  <c:v>21.3</c:v>
                </c:pt>
                <c:pt idx="996">
                  <c:v>35.5</c:v>
                </c:pt>
                <c:pt idx="997">
                  <c:v>38.6</c:v>
                </c:pt>
                <c:pt idx="998">
                  <c:v>52.3</c:v>
                </c:pt>
                <c:pt idx="999">
                  <c:v>38.6</c:v>
                </c:pt>
                <c:pt idx="1000">
                  <c:v>46.7</c:v>
                </c:pt>
                <c:pt idx="1001">
                  <c:v>39.9</c:v>
                </c:pt>
                <c:pt idx="1002">
                  <c:v>31.5</c:v>
                </c:pt>
                <c:pt idx="1003">
                  <c:v>29.9</c:v>
                </c:pt>
                <c:pt idx="1004">
                  <c:v>35.299999999999997</c:v>
                </c:pt>
                <c:pt idx="1005">
                  <c:v>30.1</c:v>
                </c:pt>
                <c:pt idx="1006">
                  <c:v>30.2</c:v>
                </c:pt>
                <c:pt idx="1007">
                  <c:v>16.100000000000001</c:v>
                </c:pt>
                <c:pt idx="1008">
                  <c:v>22.4</c:v>
                </c:pt>
                <c:pt idx="1009">
                  <c:v>34.9</c:v>
                </c:pt>
                <c:pt idx="1010">
                  <c:v>43.2</c:v>
                </c:pt>
                <c:pt idx="1011">
                  <c:v>38.799999999999997</c:v>
                </c:pt>
                <c:pt idx="1012">
                  <c:v>28.9</c:v>
                </c:pt>
                <c:pt idx="1013">
                  <c:v>38.9</c:v>
                </c:pt>
                <c:pt idx="1014">
                  <c:v>24.1</c:v>
                </c:pt>
                <c:pt idx="1015">
                  <c:v>22.5</c:v>
                </c:pt>
                <c:pt idx="1016">
                  <c:v>30.5</c:v>
                </c:pt>
                <c:pt idx="1017">
                  <c:v>33.700000000000003</c:v>
                </c:pt>
                <c:pt idx="1018">
                  <c:v>29.1</c:v>
                </c:pt>
                <c:pt idx="1019">
                  <c:v>20.5</c:v>
                </c:pt>
                <c:pt idx="1020">
                  <c:v>30</c:v>
                </c:pt>
                <c:pt idx="1021">
                  <c:v>10.3</c:v>
                </c:pt>
                <c:pt idx="1022">
                  <c:v>32.200000000000003</c:v>
                </c:pt>
                <c:pt idx="1023">
                  <c:v>28</c:v>
                </c:pt>
                <c:pt idx="1024">
                  <c:v>30.8</c:v>
                </c:pt>
                <c:pt idx="1025">
                  <c:v>33</c:v>
                </c:pt>
                <c:pt idx="1026">
                  <c:v>26.8</c:v>
                </c:pt>
                <c:pt idx="1027">
                  <c:v>32.799999999999997</c:v>
                </c:pt>
                <c:pt idx="1028">
                  <c:v>35.799999999999997</c:v>
                </c:pt>
                <c:pt idx="1029">
                  <c:v>39.1</c:v>
                </c:pt>
                <c:pt idx="1030">
                  <c:v>34.6</c:v>
                </c:pt>
                <c:pt idx="1031">
                  <c:v>44.3</c:v>
                </c:pt>
                <c:pt idx="1032">
                  <c:v>30.6</c:v>
                </c:pt>
                <c:pt idx="1033">
                  <c:v>39.4</c:v>
                </c:pt>
                <c:pt idx="1034">
                  <c:v>28.9</c:v>
                </c:pt>
                <c:pt idx="1035">
                  <c:v>29</c:v>
                </c:pt>
                <c:pt idx="1036">
                  <c:v>35.5</c:v>
                </c:pt>
                <c:pt idx="1037">
                  <c:v>29.9</c:v>
                </c:pt>
                <c:pt idx="1038">
                  <c:v>25.8</c:v>
                </c:pt>
                <c:pt idx="1039">
                  <c:v>33.9</c:v>
                </c:pt>
                <c:pt idx="1040">
                  <c:v>44.8</c:v>
                </c:pt>
                <c:pt idx="1041">
                  <c:v>12.9</c:v>
                </c:pt>
                <c:pt idx="1042">
                  <c:v>34.9</c:v>
                </c:pt>
                <c:pt idx="1043">
                  <c:v>43.6</c:v>
                </c:pt>
                <c:pt idx="1044">
                  <c:v>47.2</c:v>
                </c:pt>
                <c:pt idx="1045">
                  <c:v>41.3</c:v>
                </c:pt>
                <c:pt idx="1046">
                  <c:v>38.1</c:v>
                </c:pt>
                <c:pt idx="1047">
                  <c:v>37.799999999999997</c:v>
                </c:pt>
                <c:pt idx="1048">
                  <c:v>29.7</c:v>
                </c:pt>
                <c:pt idx="1049">
                  <c:v>41.2</c:v>
                </c:pt>
                <c:pt idx="1050">
                  <c:v>13.2</c:v>
                </c:pt>
                <c:pt idx="1051">
                  <c:v>37.5</c:v>
                </c:pt>
                <c:pt idx="1052">
                  <c:v>31.5</c:v>
                </c:pt>
                <c:pt idx="1053">
                  <c:v>37</c:v>
                </c:pt>
                <c:pt idx="1054">
                  <c:v>26</c:v>
                </c:pt>
                <c:pt idx="1055">
                  <c:v>39.4</c:v>
                </c:pt>
                <c:pt idx="1056">
                  <c:v>32.299999999999997</c:v>
                </c:pt>
                <c:pt idx="1057">
                  <c:v>49.1</c:v>
                </c:pt>
                <c:pt idx="1058">
                  <c:v>32.1</c:v>
                </c:pt>
                <c:pt idx="1059">
                  <c:v>32.799999999999997</c:v>
                </c:pt>
                <c:pt idx="1060">
                  <c:v>44.5</c:v>
                </c:pt>
                <c:pt idx="1061">
                  <c:v>35.4</c:v>
                </c:pt>
                <c:pt idx="1062">
                  <c:v>30.7</c:v>
                </c:pt>
                <c:pt idx="1063">
                  <c:v>38.1</c:v>
                </c:pt>
                <c:pt idx="1064">
                  <c:v>44.6</c:v>
                </c:pt>
                <c:pt idx="1065">
                  <c:v>29.9</c:v>
                </c:pt>
                <c:pt idx="1066">
                  <c:v>38.200000000000003</c:v>
                </c:pt>
                <c:pt idx="1067">
                  <c:v>38.1</c:v>
                </c:pt>
                <c:pt idx="1068">
                  <c:v>31.8</c:v>
                </c:pt>
                <c:pt idx="1069">
                  <c:v>42.6</c:v>
                </c:pt>
                <c:pt idx="1070">
                  <c:v>28.5</c:v>
                </c:pt>
                <c:pt idx="1071">
                  <c:v>49.7</c:v>
                </c:pt>
                <c:pt idx="1072">
                  <c:v>31.4</c:v>
                </c:pt>
                <c:pt idx="1073">
                  <c:v>45.8</c:v>
                </c:pt>
                <c:pt idx="1074">
                  <c:v>38.799999999999997</c:v>
                </c:pt>
                <c:pt idx="1075">
                  <c:v>33.6</c:v>
                </c:pt>
                <c:pt idx="1076">
                  <c:v>29.1</c:v>
                </c:pt>
                <c:pt idx="1077">
                  <c:v>21.9</c:v>
                </c:pt>
                <c:pt idx="1078">
                  <c:v>33</c:v>
                </c:pt>
                <c:pt idx="1079">
                  <c:v>25.6</c:v>
                </c:pt>
                <c:pt idx="1080">
                  <c:v>39.1</c:v>
                </c:pt>
                <c:pt idx="1081">
                  <c:v>38.700000000000003</c:v>
                </c:pt>
                <c:pt idx="1082">
                  <c:v>44.7</c:v>
                </c:pt>
                <c:pt idx="1083">
                  <c:v>36.700000000000003</c:v>
                </c:pt>
                <c:pt idx="1084">
                  <c:v>34.299999999999997</c:v>
                </c:pt>
                <c:pt idx="1085">
                  <c:v>30.5</c:v>
                </c:pt>
                <c:pt idx="1086">
                  <c:v>37.6</c:v>
                </c:pt>
                <c:pt idx="1087">
                  <c:v>24.6</c:v>
                </c:pt>
                <c:pt idx="1088">
                  <c:v>16.600000000000001</c:v>
                </c:pt>
                <c:pt idx="1089">
                  <c:v>15</c:v>
                </c:pt>
                <c:pt idx="1090">
                  <c:v>30.5</c:v>
                </c:pt>
                <c:pt idx="1091">
                  <c:v>44.1</c:v>
                </c:pt>
                <c:pt idx="1092">
                  <c:v>34.700000000000003</c:v>
                </c:pt>
                <c:pt idx="1093">
                  <c:v>21.3</c:v>
                </c:pt>
                <c:pt idx="1094">
                  <c:v>23.6</c:v>
                </c:pt>
                <c:pt idx="1095">
                  <c:v>20.9</c:v>
                </c:pt>
                <c:pt idx="1096">
                  <c:v>28.9</c:v>
                </c:pt>
                <c:pt idx="1097">
                  <c:v>44.5</c:v>
                </c:pt>
                <c:pt idx="1098">
                  <c:v>36.6</c:v>
                </c:pt>
                <c:pt idx="1099">
                  <c:v>40.700000000000003</c:v>
                </c:pt>
                <c:pt idx="1100">
                  <c:v>36.6</c:v>
                </c:pt>
                <c:pt idx="1101">
                  <c:v>51</c:v>
                </c:pt>
                <c:pt idx="1102">
                  <c:v>42</c:v>
                </c:pt>
                <c:pt idx="1103">
                  <c:v>27.4</c:v>
                </c:pt>
                <c:pt idx="1104">
                  <c:v>18.899999999999999</c:v>
                </c:pt>
                <c:pt idx="1105">
                  <c:v>33.799999999999997</c:v>
                </c:pt>
                <c:pt idx="1106">
                  <c:v>22</c:v>
                </c:pt>
                <c:pt idx="1107">
                  <c:v>36.5</c:v>
                </c:pt>
                <c:pt idx="1108">
                  <c:v>23.2</c:v>
                </c:pt>
                <c:pt idx="1109">
                  <c:v>13.9</c:v>
                </c:pt>
                <c:pt idx="1110">
                  <c:v>35</c:v>
                </c:pt>
                <c:pt idx="1111">
                  <c:v>28.5</c:v>
                </c:pt>
                <c:pt idx="1112">
                  <c:v>32.700000000000003</c:v>
                </c:pt>
                <c:pt idx="1113">
                  <c:v>23.6</c:v>
                </c:pt>
                <c:pt idx="1114">
                  <c:v>22.2</c:v>
                </c:pt>
                <c:pt idx="1115">
                  <c:v>20.3</c:v>
                </c:pt>
                <c:pt idx="1116">
                  <c:v>42.1</c:v>
                </c:pt>
                <c:pt idx="1117">
                  <c:v>20.6</c:v>
                </c:pt>
                <c:pt idx="1118">
                  <c:v>31</c:v>
                </c:pt>
                <c:pt idx="1119">
                  <c:v>28.8</c:v>
                </c:pt>
                <c:pt idx="1120">
                  <c:v>31.4</c:v>
                </c:pt>
                <c:pt idx="1121">
                  <c:v>18.7</c:v>
                </c:pt>
                <c:pt idx="1122">
                  <c:v>10.1</c:v>
                </c:pt>
                <c:pt idx="1123">
                  <c:v>37.200000000000003</c:v>
                </c:pt>
                <c:pt idx="1124">
                  <c:v>21.7</c:v>
                </c:pt>
                <c:pt idx="1125">
                  <c:v>27</c:v>
                </c:pt>
                <c:pt idx="1126">
                  <c:v>29</c:v>
                </c:pt>
                <c:pt idx="1127">
                  <c:v>20.100000000000001</c:v>
                </c:pt>
                <c:pt idx="1128">
                  <c:v>26.3</c:v>
                </c:pt>
                <c:pt idx="1129">
                  <c:v>40.700000000000003</c:v>
                </c:pt>
                <c:pt idx="1130">
                  <c:v>22.2</c:v>
                </c:pt>
                <c:pt idx="1131">
                  <c:v>19.899999999999999</c:v>
                </c:pt>
                <c:pt idx="1132">
                  <c:v>20.6</c:v>
                </c:pt>
                <c:pt idx="1133">
                  <c:v>34.4</c:v>
                </c:pt>
                <c:pt idx="1134">
                  <c:v>46.1</c:v>
                </c:pt>
                <c:pt idx="1135">
                  <c:v>33.700000000000003</c:v>
                </c:pt>
                <c:pt idx="1136">
                  <c:v>25.6</c:v>
                </c:pt>
                <c:pt idx="1137">
                  <c:v>45</c:v>
                </c:pt>
                <c:pt idx="1138">
                  <c:v>36.6</c:v>
                </c:pt>
                <c:pt idx="1139">
                  <c:v>34.9</c:v>
                </c:pt>
                <c:pt idx="1140">
                  <c:v>39.6</c:v>
                </c:pt>
                <c:pt idx="1141">
                  <c:v>33.200000000000003</c:v>
                </c:pt>
                <c:pt idx="1142">
                  <c:v>46.4</c:v>
                </c:pt>
                <c:pt idx="1143">
                  <c:v>36.9</c:v>
                </c:pt>
                <c:pt idx="1144">
                  <c:v>42.5</c:v>
                </c:pt>
                <c:pt idx="1145">
                  <c:v>32.700000000000003</c:v>
                </c:pt>
                <c:pt idx="1146">
                  <c:v>32.1</c:v>
                </c:pt>
                <c:pt idx="1147">
                  <c:v>35.6</c:v>
                </c:pt>
                <c:pt idx="1148">
                  <c:v>39.5</c:v>
                </c:pt>
                <c:pt idx="1149">
                  <c:v>41.3</c:v>
                </c:pt>
                <c:pt idx="1150">
                  <c:v>45.7</c:v>
                </c:pt>
                <c:pt idx="1151">
                  <c:v>40.200000000000003</c:v>
                </c:pt>
                <c:pt idx="1152">
                  <c:v>17.2</c:v>
                </c:pt>
                <c:pt idx="1153">
                  <c:v>28.7</c:v>
                </c:pt>
                <c:pt idx="1154">
                  <c:v>36.5</c:v>
                </c:pt>
                <c:pt idx="1155">
                  <c:v>33.299999999999997</c:v>
                </c:pt>
                <c:pt idx="1156">
                  <c:v>25.2</c:v>
                </c:pt>
                <c:pt idx="1157">
                  <c:v>45.7</c:v>
                </c:pt>
                <c:pt idx="1158">
                  <c:v>38.299999999999997</c:v>
                </c:pt>
                <c:pt idx="1159">
                  <c:v>35.1</c:v>
                </c:pt>
                <c:pt idx="1160">
                  <c:v>13.1</c:v>
                </c:pt>
                <c:pt idx="1161">
                  <c:v>31.8</c:v>
                </c:pt>
                <c:pt idx="1162">
                  <c:v>29.2</c:v>
                </c:pt>
                <c:pt idx="1163">
                  <c:v>28.9</c:v>
                </c:pt>
                <c:pt idx="1164">
                  <c:v>32.799999999999997</c:v>
                </c:pt>
                <c:pt idx="1165">
                  <c:v>28.6</c:v>
                </c:pt>
                <c:pt idx="1166">
                  <c:v>25.4</c:v>
                </c:pt>
                <c:pt idx="1167">
                  <c:v>48.1</c:v>
                </c:pt>
                <c:pt idx="1168">
                  <c:v>41.4</c:v>
                </c:pt>
                <c:pt idx="1169">
                  <c:v>33.700000000000003</c:v>
                </c:pt>
                <c:pt idx="1170">
                  <c:v>29.1</c:v>
                </c:pt>
                <c:pt idx="1171">
                  <c:v>33.4</c:v>
                </c:pt>
                <c:pt idx="1172">
                  <c:v>31</c:v>
                </c:pt>
                <c:pt idx="1173">
                  <c:v>37.200000000000003</c:v>
                </c:pt>
                <c:pt idx="1174">
                  <c:v>21.1</c:v>
                </c:pt>
                <c:pt idx="1175">
                  <c:v>29</c:v>
                </c:pt>
                <c:pt idx="1176">
                  <c:v>39.1</c:v>
                </c:pt>
                <c:pt idx="1177">
                  <c:v>25.9</c:v>
                </c:pt>
                <c:pt idx="1178">
                  <c:v>38.700000000000003</c:v>
                </c:pt>
                <c:pt idx="1179">
                  <c:v>13.7</c:v>
                </c:pt>
                <c:pt idx="1180">
                  <c:v>51.7</c:v>
                </c:pt>
                <c:pt idx="1181">
                  <c:v>32.1</c:v>
                </c:pt>
                <c:pt idx="1182">
                  <c:v>32.799999999999997</c:v>
                </c:pt>
                <c:pt idx="1183">
                  <c:v>45.8</c:v>
                </c:pt>
                <c:pt idx="1184">
                  <c:v>37.799999999999997</c:v>
                </c:pt>
                <c:pt idx="1185">
                  <c:v>42.3</c:v>
                </c:pt>
                <c:pt idx="1186">
                  <c:v>35.4</c:v>
                </c:pt>
                <c:pt idx="1187">
                  <c:v>38.9</c:v>
                </c:pt>
                <c:pt idx="1188">
                  <c:v>42.9</c:v>
                </c:pt>
                <c:pt idx="1189">
                  <c:v>37.9</c:v>
                </c:pt>
                <c:pt idx="1190">
                  <c:v>33.700000000000003</c:v>
                </c:pt>
                <c:pt idx="1191">
                  <c:v>30.9</c:v>
                </c:pt>
                <c:pt idx="1192">
                  <c:v>20.3</c:v>
                </c:pt>
                <c:pt idx="1193">
                  <c:v>34.9</c:v>
                </c:pt>
                <c:pt idx="1194">
                  <c:v>23.6</c:v>
                </c:pt>
                <c:pt idx="1195">
                  <c:v>34.700000000000003</c:v>
                </c:pt>
                <c:pt idx="1196">
                  <c:v>44.4</c:v>
                </c:pt>
                <c:pt idx="1197">
                  <c:v>45.9</c:v>
                </c:pt>
                <c:pt idx="1198">
                  <c:v>29.9</c:v>
                </c:pt>
                <c:pt idx="1199">
                  <c:v>40.5</c:v>
                </c:pt>
                <c:pt idx="1200">
                  <c:v>43.8</c:v>
                </c:pt>
                <c:pt idx="1201">
                  <c:v>34</c:v>
                </c:pt>
                <c:pt idx="1202">
                  <c:v>34.5</c:v>
                </c:pt>
                <c:pt idx="1203">
                  <c:v>36.200000000000003</c:v>
                </c:pt>
                <c:pt idx="1204">
                  <c:v>24.8</c:v>
                </c:pt>
                <c:pt idx="1205">
                  <c:v>40.700000000000003</c:v>
                </c:pt>
                <c:pt idx="1206">
                  <c:v>33.299999999999997</c:v>
                </c:pt>
                <c:pt idx="1207">
                  <c:v>15.4</c:v>
                </c:pt>
                <c:pt idx="1208">
                  <c:v>36.1</c:v>
                </c:pt>
                <c:pt idx="1209">
                  <c:v>30.9</c:v>
                </c:pt>
                <c:pt idx="1210">
                  <c:v>28.6</c:v>
                </c:pt>
                <c:pt idx="1211">
                  <c:v>37.9</c:v>
                </c:pt>
                <c:pt idx="1212">
                  <c:v>32.9</c:v>
                </c:pt>
                <c:pt idx="1213">
                  <c:v>32.799999999999997</c:v>
                </c:pt>
                <c:pt idx="1214">
                  <c:v>40.1</c:v>
                </c:pt>
                <c:pt idx="1215">
                  <c:v>32.700000000000003</c:v>
                </c:pt>
                <c:pt idx="1216">
                  <c:v>33</c:v>
                </c:pt>
                <c:pt idx="1217">
                  <c:v>35.200000000000003</c:v>
                </c:pt>
                <c:pt idx="1218">
                  <c:v>33.1</c:v>
                </c:pt>
                <c:pt idx="1219">
                  <c:v>43.8</c:v>
                </c:pt>
                <c:pt idx="1220">
                  <c:v>31.9</c:v>
                </c:pt>
                <c:pt idx="1221">
                  <c:v>32.6</c:v>
                </c:pt>
                <c:pt idx="1222">
                  <c:v>37.6</c:v>
                </c:pt>
                <c:pt idx="1223">
                  <c:v>24.9</c:v>
                </c:pt>
                <c:pt idx="1224">
                  <c:v>40.799999999999997</c:v>
                </c:pt>
                <c:pt idx="1225">
                  <c:v>32.9</c:v>
                </c:pt>
                <c:pt idx="1226">
                  <c:v>32.799999999999997</c:v>
                </c:pt>
                <c:pt idx="1227">
                  <c:v>34</c:v>
                </c:pt>
                <c:pt idx="1228">
                  <c:v>37.799999999999997</c:v>
                </c:pt>
                <c:pt idx="1229">
                  <c:v>29</c:v>
                </c:pt>
                <c:pt idx="1230">
                  <c:v>40.1</c:v>
                </c:pt>
                <c:pt idx="1231">
                  <c:v>44.4</c:v>
                </c:pt>
                <c:pt idx="1232">
                  <c:v>23.3</c:v>
                </c:pt>
                <c:pt idx="1233">
                  <c:v>45.2</c:v>
                </c:pt>
                <c:pt idx="1234">
                  <c:v>41</c:v>
                </c:pt>
                <c:pt idx="1235">
                  <c:v>39.5</c:v>
                </c:pt>
                <c:pt idx="1236">
                  <c:v>35.700000000000003</c:v>
                </c:pt>
                <c:pt idx="1237">
                  <c:v>42.5</c:v>
                </c:pt>
                <c:pt idx="1238">
                  <c:v>22.2</c:v>
                </c:pt>
                <c:pt idx="1239">
                  <c:v>43.5</c:v>
                </c:pt>
                <c:pt idx="1240">
                  <c:v>31.3</c:v>
                </c:pt>
                <c:pt idx="1241">
                  <c:v>31.8</c:v>
                </c:pt>
                <c:pt idx="1242">
                  <c:v>36.9</c:v>
                </c:pt>
                <c:pt idx="1243">
                  <c:v>43.9</c:v>
                </c:pt>
                <c:pt idx="1244">
                  <c:v>38.9</c:v>
                </c:pt>
                <c:pt idx="1245">
                  <c:v>41.5</c:v>
                </c:pt>
                <c:pt idx="1246">
                  <c:v>31.8</c:v>
                </c:pt>
                <c:pt idx="1247">
                  <c:v>47.7</c:v>
                </c:pt>
                <c:pt idx="1248">
                  <c:v>37.4</c:v>
                </c:pt>
                <c:pt idx="1249">
                  <c:v>40.9</c:v>
                </c:pt>
                <c:pt idx="1250">
                  <c:v>40.9</c:v>
                </c:pt>
                <c:pt idx="1251">
                  <c:v>34</c:v>
                </c:pt>
                <c:pt idx="1252">
                  <c:v>55.6</c:v>
                </c:pt>
                <c:pt idx="1253">
                  <c:v>34</c:v>
                </c:pt>
                <c:pt idx="1254">
                  <c:v>35.5</c:v>
                </c:pt>
                <c:pt idx="1255">
                  <c:v>38.700000000000003</c:v>
                </c:pt>
                <c:pt idx="1256">
                  <c:v>51.8</c:v>
                </c:pt>
                <c:pt idx="1257">
                  <c:v>30.5</c:v>
                </c:pt>
                <c:pt idx="1258">
                  <c:v>42.7</c:v>
                </c:pt>
                <c:pt idx="1259">
                  <c:v>44.3</c:v>
                </c:pt>
                <c:pt idx="1260">
                  <c:v>30.2</c:v>
                </c:pt>
                <c:pt idx="1261">
                  <c:v>46.4</c:v>
                </c:pt>
                <c:pt idx="1262">
                  <c:v>41</c:v>
                </c:pt>
                <c:pt idx="1263">
                  <c:v>35.9</c:v>
                </c:pt>
                <c:pt idx="1264">
                  <c:v>42.4</c:v>
                </c:pt>
                <c:pt idx="1265">
                  <c:v>32.4</c:v>
                </c:pt>
                <c:pt idx="1266">
                  <c:v>34.700000000000003</c:v>
                </c:pt>
                <c:pt idx="1267">
                  <c:v>43.7</c:v>
                </c:pt>
                <c:pt idx="1268">
                  <c:v>45.7</c:v>
                </c:pt>
                <c:pt idx="1269">
                  <c:v>40.799999999999997</c:v>
                </c:pt>
                <c:pt idx="1270">
                  <c:v>35.299999999999997</c:v>
                </c:pt>
                <c:pt idx="1271">
                  <c:v>38.6</c:v>
                </c:pt>
                <c:pt idx="1272">
                  <c:v>39.200000000000003</c:v>
                </c:pt>
                <c:pt idx="1273">
                  <c:v>32.200000000000003</c:v>
                </c:pt>
                <c:pt idx="1274">
                  <c:v>40</c:v>
                </c:pt>
                <c:pt idx="1275">
                  <c:v>38.700000000000003</c:v>
                </c:pt>
                <c:pt idx="1276">
                  <c:v>49.4</c:v>
                </c:pt>
                <c:pt idx="1277">
                  <c:v>18.7</c:v>
                </c:pt>
                <c:pt idx="1278">
                  <c:v>41.4</c:v>
                </c:pt>
                <c:pt idx="1279">
                  <c:v>30.1</c:v>
                </c:pt>
                <c:pt idx="1280">
                  <c:v>34.200000000000003</c:v>
                </c:pt>
                <c:pt idx="1281">
                  <c:v>41.6</c:v>
                </c:pt>
                <c:pt idx="1282">
                  <c:v>20.5</c:v>
                </c:pt>
                <c:pt idx="1283">
                  <c:v>36.9</c:v>
                </c:pt>
                <c:pt idx="1284">
                  <c:v>35.200000000000003</c:v>
                </c:pt>
                <c:pt idx="1285">
                  <c:v>38.5</c:v>
                </c:pt>
                <c:pt idx="1286">
                  <c:v>29.4</c:v>
                </c:pt>
                <c:pt idx="1287">
                  <c:v>38.200000000000003</c:v>
                </c:pt>
                <c:pt idx="1288">
                  <c:v>39.299999999999997</c:v>
                </c:pt>
                <c:pt idx="1289">
                  <c:v>43.1</c:v>
                </c:pt>
                <c:pt idx="1290">
                  <c:v>31.7</c:v>
                </c:pt>
                <c:pt idx="1291">
                  <c:v>22.6</c:v>
                </c:pt>
                <c:pt idx="1292">
                  <c:v>39.200000000000003</c:v>
                </c:pt>
                <c:pt idx="1293">
                  <c:v>36.4</c:v>
                </c:pt>
                <c:pt idx="1294">
                  <c:v>13.1</c:v>
                </c:pt>
                <c:pt idx="1295">
                  <c:v>33.9</c:v>
                </c:pt>
                <c:pt idx="1296">
                  <c:v>27.5</c:v>
                </c:pt>
                <c:pt idx="1297">
                  <c:v>36.6</c:v>
                </c:pt>
                <c:pt idx="1298">
                  <c:v>38.799999999999997</c:v>
                </c:pt>
                <c:pt idx="1299">
                  <c:v>40.799999999999997</c:v>
                </c:pt>
                <c:pt idx="1300">
                  <c:v>38</c:v>
                </c:pt>
                <c:pt idx="1301">
                  <c:v>28.3</c:v>
                </c:pt>
                <c:pt idx="1302">
                  <c:v>32.9</c:v>
                </c:pt>
                <c:pt idx="1303">
                  <c:v>40.4</c:v>
                </c:pt>
                <c:pt idx="1304">
                  <c:v>39</c:v>
                </c:pt>
                <c:pt idx="1305">
                  <c:v>51.8</c:v>
                </c:pt>
                <c:pt idx="1306">
                  <c:v>39.9</c:v>
                </c:pt>
                <c:pt idx="1307">
                  <c:v>36.5</c:v>
                </c:pt>
                <c:pt idx="1308">
                  <c:v>33.200000000000003</c:v>
                </c:pt>
                <c:pt idx="1309">
                  <c:v>38.6</c:v>
                </c:pt>
                <c:pt idx="1310">
                  <c:v>30.9</c:v>
                </c:pt>
                <c:pt idx="1311">
                  <c:v>24.2</c:v>
                </c:pt>
                <c:pt idx="1312">
                  <c:v>47.4</c:v>
                </c:pt>
                <c:pt idx="1313">
                  <c:v>34.5</c:v>
                </c:pt>
                <c:pt idx="1314">
                  <c:v>37.9</c:v>
                </c:pt>
                <c:pt idx="1315">
                  <c:v>35.5</c:v>
                </c:pt>
                <c:pt idx="1316">
                  <c:v>41.5</c:v>
                </c:pt>
                <c:pt idx="1317">
                  <c:v>27.6</c:v>
                </c:pt>
                <c:pt idx="1318">
                  <c:v>49.4</c:v>
                </c:pt>
                <c:pt idx="1319">
                  <c:v>35.6</c:v>
                </c:pt>
                <c:pt idx="1320">
                  <c:v>34.799999999999997</c:v>
                </c:pt>
                <c:pt idx="1321">
                  <c:v>34.200000000000003</c:v>
                </c:pt>
                <c:pt idx="1322">
                  <c:v>23.5</c:v>
                </c:pt>
                <c:pt idx="1323">
                  <c:v>31.5</c:v>
                </c:pt>
                <c:pt idx="1324">
                  <c:v>25.9</c:v>
                </c:pt>
                <c:pt idx="1325">
                  <c:v>41</c:v>
                </c:pt>
                <c:pt idx="1326">
                  <c:v>47.2</c:v>
                </c:pt>
                <c:pt idx="1327">
                  <c:v>32.299999999999997</c:v>
                </c:pt>
                <c:pt idx="1328">
                  <c:v>41.9</c:v>
                </c:pt>
                <c:pt idx="1329">
                  <c:v>15.7</c:v>
                </c:pt>
                <c:pt idx="1330">
                  <c:v>39.9</c:v>
                </c:pt>
                <c:pt idx="1331">
                  <c:v>36.6</c:v>
                </c:pt>
                <c:pt idx="1332">
                  <c:v>45.3</c:v>
                </c:pt>
                <c:pt idx="1333">
                  <c:v>33.700000000000003</c:v>
                </c:pt>
                <c:pt idx="1334">
                  <c:v>44.1</c:v>
                </c:pt>
                <c:pt idx="1335">
                  <c:v>40.5</c:v>
                </c:pt>
                <c:pt idx="1336">
                  <c:v>34.700000000000003</c:v>
                </c:pt>
                <c:pt idx="1337">
                  <c:v>37.299999999999997</c:v>
                </c:pt>
                <c:pt idx="1338">
                  <c:v>33.9</c:v>
                </c:pt>
                <c:pt idx="1339">
                  <c:v>40.1</c:v>
                </c:pt>
                <c:pt idx="1340">
                  <c:v>39.200000000000003</c:v>
                </c:pt>
                <c:pt idx="1341">
                  <c:v>42.2</c:v>
                </c:pt>
                <c:pt idx="1342">
                  <c:v>38.1</c:v>
                </c:pt>
                <c:pt idx="1343">
                  <c:v>39</c:v>
                </c:pt>
                <c:pt idx="1344">
                  <c:v>39.5</c:v>
                </c:pt>
                <c:pt idx="1345">
                  <c:v>40.5</c:v>
                </c:pt>
                <c:pt idx="1346">
                  <c:v>36.200000000000003</c:v>
                </c:pt>
                <c:pt idx="1347">
                  <c:v>40.5</c:v>
                </c:pt>
                <c:pt idx="1348">
                  <c:v>31.5</c:v>
                </c:pt>
                <c:pt idx="1349">
                  <c:v>20.3</c:v>
                </c:pt>
                <c:pt idx="1350">
                  <c:v>45.1</c:v>
                </c:pt>
                <c:pt idx="1351">
                  <c:v>31.4</c:v>
                </c:pt>
                <c:pt idx="1352">
                  <c:v>29.9</c:v>
                </c:pt>
                <c:pt idx="1353">
                  <c:v>46.4</c:v>
                </c:pt>
                <c:pt idx="1354">
                  <c:v>39.4</c:v>
                </c:pt>
                <c:pt idx="1355">
                  <c:v>45.2</c:v>
                </c:pt>
                <c:pt idx="1356">
                  <c:v>41.2</c:v>
                </c:pt>
                <c:pt idx="1357">
                  <c:v>43.3</c:v>
                </c:pt>
                <c:pt idx="1358">
                  <c:v>43.7</c:v>
                </c:pt>
                <c:pt idx="1359">
                  <c:v>30.9</c:v>
                </c:pt>
                <c:pt idx="1360">
                  <c:v>31.8</c:v>
                </c:pt>
                <c:pt idx="1361">
                  <c:v>29</c:v>
                </c:pt>
                <c:pt idx="1362">
                  <c:v>41.8</c:v>
                </c:pt>
                <c:pt idx="1363">
                  <c:v>32</c:v>
                </c:pt>
                <c:pt idx="1364">
                  <c:v>43.5</c:v>
                </c:pt>
                <c:pt idx="1365">
                  <c:v>28</c:v>
                </c:pt>
                <c:pt idx="1366">
                  <c:v>39.4</c:v>
                </c:pt>
                <c:pt idx="1367">
                  <c:v>31.8</c:v>
                </c:pt>
                <c:pt idx="1368">
                  <c:v>39.5</c:v>
                </c:pt>
                <c:pt idx="1369">
                  <c:v>38.799999999999997</c:v>
                </c:pt>
                <c:pt idx="1370">
                  <c:v>41.7</c:v>
                </c:pt>
                <c:pt idx="1371">
                  <c:v>39.6</c:v>
                </c:pt>
                <c:pt idx="1372">
                  <c:v>41.2</c:v>
                </c:pt>
                <c:pt idx="1373">
                  <c:v>40</c:v>
                </c:pt>
                <c:pt idx="1374">
                  <c:v>52.1</c:v>
                </c:pt>
                <c:pt idx="1375">
                  <c:v>33.700000000000003</c:v>
                </c:pt>
                <c:pt idx="1376">
                  <c:v>34</c:v>
                </c:pt>
                <c:pt idx="1377">
                  <c:v>47.6</c:v>
                </c:pt>
                <c:pt idx="1378">
                  <c:v>41.3</c:v>
                </c:pt>
                <c:pt idx="1379">
                  <c:v>37.4</c:v>
                </c:pt>
                <c:pt idx="1380">
                  <c:v>30.9</c:v>
                </c:pt>
                <c:pt idx="1381">
                  <c:v>46.4</c:v>
                </c:pt>
                <c:pt idx="1382">
                  <c:v>24.3</c:v>
                </c:pt>
                <c:pt idx="1383">
                  <c:v>34.4</c:v>
                </c:pt>
                <c:pt idx="1384">
                  <c:v>31.8</c:v>
                </c:pt>
                <c:pt idx="1385">
                  <c:v>40.9</c:v>
                </c:pt>
                <c:pt idx="1386">
                  <c:v>40.1</c:v>
                </c:pt>
                <c:pt idx="1387">
                  <c:v>40</c:v>
                </c:pt>
                <c:pt idx="1388">
                  <c:v>35.1</c:v>
                </c:pt>
                <c:pt idx="1389">
                  <c:v>28.7</c:v>
                </c:pt>
                <c:pt idx="1390">
                  <c:v>44.4</c:v>
                </c:pt>
                <c:pt idx="1391">
                  <c:v>32.1</c:v>
                </c:pt>
                <c:pt idx="1392">
                  <c:v>42.3</c:v>
                </c:pt>
                <c:pt idx="1393">
                  <c:v>43.2</c:v>
                </c:pt>
                <c:pt idx="1394">
                  <c:v>41.4</c:v>
                </c:pt>
                <c:pt idx="1395">
                  <c:v>41.5</c:v>
                </c:pt>
                <c:pt idx="1396">
                  <c:v>43.8</c:v>
                </c:pt>
                <c:pt idx="1397">
                  <c:v>30.4</c:v>
                </c:pt>
                <c:pt idx="1398">
                  <c:v>32.299999999999997</c:v>
                </c:pt>
                <c:pt idx="1399">
                  <c:v>46.1</c:v>
                </c:pt>
                <c:pt idx="1400">
                  <c:v>16.600000000000001</c:v>
                </c:pt>
                <c:pt idx="1401">
                  <c:v>32.700000000000003</c:v>
                </c:pt>
                <c:pt idx="1402">
                  <c:v>47.6</c:v>
                </c:pt>
                <c:pt idx="1403">
                  <c:v>45.4</c:v>
                </c:pt>
                <c:pt idx="1404">
                  <c:v>41.5</c:v>
                </c:pt>
                <c:pt idx="1405">
                  <c:v>32.299999999999997</c:v>
                </c:pt>
                <c:pt idx="1406">
                  <c:v>37.799999999999997</c:v>
                </c:pt>
                <c:pt idx="1407">
                  <c:v>25</c:v>
                </c:pt>
                <c:pt idx="1408">
                  <c:v>29.5</c:v>
                </c:pt>
                <c:pt idx="1409">
                  <c:v>41.9</c:v>
                </c:pt>
                <c:pt idx="1410">
                  <c:v>39</c:v>
                </c:pt>
                <c:pt idx="1411">
                  <c:v>31.3</c:v>
                </c:pt>
                <c:pt idx="1412">
                  <c:v>31.7</c:v>
                </c:pt>
                <c:pt idx="1413">
                  <c:v>22.2</c:v>
                </c:pt>
                <c:pt idx="1414">
                  <c:v>33.6</c:v>
                </c:pt>
                <c:pt idx="1415">
                  <c:v>35.799999999999997</c:v>
                </c:pt>
                <c:pt idx="1416">
                  <c:v>42.8</c:v>
                </c:pt>
                <c:pt idx="1417">
                  <c:v>36</c:v>
                </c:pt>
                <c:pt idx="1418">
                  <c:v>48.1</c:v>
                </c:pt>
                <c:pt idx="1419">
                  <c:v>35.5</c:v>
                </c:pt>
                <c:pt idx="1420">
                  <c:v>40.5</c:v>
                </c:pt>
                <c:pt idx="1421">
                  <c:v>41.2</c:v>
                </c:pt>
                <c:pt idx="1422">
                  <c:v>32</c:v>
                </c:pt>
                <c:pt idx="1423">
                  <c:v>32.4</c:v>
                </c:pt>
                <c:pt idx="1424">
                  <c:v>47.1</c:v>
                </c:pt>
                <c:pt idx="1425">
                  <c:v>39.700000000000003</c:v>
                </c:pt>
                <c:pt idx="1426">
                  <c:v>23.5</c:v>
                </c:pt>
                <c:pt idx="1427">
                  <c:v>28.6</c:v>
                </c:pt>
                <c:pt idx="1428">
                  <c:v>30.1</c:v>
                </c:pt>
                <c:pt idx="1429">
                  <c:v>41.6</c:v>
                </c:pt>
                <c:pt idx="1430">
                  <c:v>29.2</c:v>
                </c:pt>
                <c:pt idx="1431">
                  <c:v>27.1</c:v>
                </c:pt>
                <c:pt idx="1432">
                  <c:v>36.6</c:v>
                </c:pt>
                <c:pt idx="1433">
                  <c:v>22.8</c:v>
                </c:pt>
                <c:pt idx="1434">
                  <c:v>35.4</c:v>
                </c:pt>
                <c:pt idx="1435">
                  <c:v>47.5</c:v>
                </c:pt>
                <c:pt idx="1436">
                  <c:v>31.8</c:v>
                </c:pt>
                <c:pt idx="1437">
                  <c:v>42</c:v>
                </c:pt>
                <c:pt idx="1438">
                  <c:v>58.2</c:v>
                </c:pt>
                <c:pt idx="1439">
                  <c:v>47.2</c:v>
                </c:pt>
                <c:pt idx="1440">
                  <c:v>48.8</c:v>
                </c:pt>
                <c:pt idx="1441">
                  <c:v>50.5</c:v>
                </c:pt>
                <c:pt idx="1442">
                  <c:v>22</c:v>
                </c:pt>
                <c:pt idx="1443">
                  <c:v>44.9</c:v>
                </c:pt>
                <c:pt idx="1444">
                  <c:v>47.1</c:v>
                </c:pt>
                <c:pt idx="1445">
                  <c:v>23.5</c:v>
                </c:pt>
                <c:pt idx="1446">
                  <c:v>34</c:v>
                </c:pt>
                <c:pt idx="1447">
                  <c:v>33.5</c:v>
                </c:pt>
                <c:pt idx="1448">
                  <c:v>31.3</c:v>
                </c:pt>
                <c:pt idx="1449">
                  <c:v>35.4</c:v>
                </c:pt>
                <c:pt idx="1450">
                  <c:v>37.799999999999997</c:v>
                </c:pt>
                <c:pt idx="1451">
                  <c:v>44.5</c:v>
                </c:pt>
                <c:pt idx="1452">
                  <c:v>35.299999999999997</c:v>
                </c:pt>
                <c:pt idx="1453">
                  <c:v>28.7</c:v>
                </c:pt>
                <c:pt idx="1454">
                  <c:v>48.7</c:v>
                </c:pt>
                <c:pt idx="1455">
                  <c:v>32.1</c:v>
                </c:pt>
                <c:pt idx="1456">
                  <c:v>45.4</c:v>
                </c:pt>
                <c:pt idx="1457">
                  <c:v>41.8</c:v>
                </c:pt>
                <c:pt idx="1458">
                  <c:v>31</c:v>
                </c:pt>
                <c:pt idx="1459">
                  <c:v>44.3</c:v>
                </c:pt>
                <c:pt idx="1460">
                  <c:v>40.1</c:v>
                </c:pt>
                <c:pt idx="1461">
                  <c:v>37.799999999999997</c:v>
                </c:pt>
                <c:pt idx="1462">
                  <c:v>16.2</c:v>
                </c:pt>
                <c:pt idx="1463">
                  <c:v>46.5</c:v>
                </c:pt>
                <c:pt idx="1464">
                  <c:v>41.8</c:v>
                </c:pt>
                <c:pt idx="1465">
                  <c:v>33.9</c:v>
                </c:pt>
                <c:pt idx="1466">
                  <c:v>48.5</c:v>
                </c:pt>
                <c:pt idx="1467">
                  <c:v>30.1</c:v>
                </c:pt>
                <c:pt idx="1468">
                  <c:v>35</c:v>
                </c:pt>
                <c:pt idx="1469">
                  <c:v>40.4</c:v>
                </c:pt>
                <c:pt idx="1470">
                  <c:v>23.7</c:v>
                </c:pt>
                <c:pt idx="1471">
                  <c:v>29.7</c:v>
                </c:pt>
                <c:pt idx="1472">
                  <c:v>28.1</c:v>
                </c:pt>
                <c:pt idx="1473">
                  <c:v>40</c:v>
                </c:pt>
                <c:pt idx="1474">
                  <c:v>33.799999999999997</c:v>
                </c:pt>
                <c:pt idx="1475">
                  <c:v>30.1</c:v>
                </c:pt>
                <c:pt idx="1476">
                  <c:v>37.5</c:v>
                </c:pt>
                <c:pt idx="1477">
                  <c:v>43.4</c:v>
                </c:pt>
                <c:pt idx="1478">
                  <c:v>34.799999999999997</c:v>
                </c:pt>
                <c:pt idx="1479">
                  <c:v>35.299999999999997</c:v>
                </c:pt>
                <c:pt idx="1480">
                  <c:v>23.3</c:v>
                </c:pt>
                <c:pt idx="1481">
                  <c:v>28.7</c:v>
                </c:pt>
                <c:pt idx="1482">
                  <c:v>33</c:v>
                </c:pt>
                <c:pt idx="1483">
                  <c:v>39.4</c:v>
                </c:pt>
                <c:pt idx="1484">
                  <c:v>35.9</c:v>
                </c:pt>
                <c:pt idx="1485">
                  <c:v>39.1</c:v>
                </c:pt>
                <c:pt idx="1486">
                  <c:v>33.6</c:v>
                </c:pt>
                <c:pt idx="1487">
                  <c:v>40.700000000000003</c:v>
                </c:pt>
                <c:pt idx="1488">
                  <c:v>34.299999999999997</c:v>
                </c:pt>
                <c:pt idx="1489">
                  <c:v>36.200000000000003</c:v>
                </c:pt>
                <c:pt idx="1490">
                  <c:v>29.9</c:v>
                </c:pt>
                <c:pt idx="1491">
                  <c:v>41.4</c:v>
                </c:pt>
                <c:pt idx="1492">
                  <c:v>34</c:v>
                </c:pt>
                <c:pt idx="1493">
                  <c:v>39.799999999999997</c:v>
                </c:pt>
                <c:pt idx="1494">
                  <c:v>51.2</c:v>
                </c:pt>
                <c:pt idx="1495">
                  <c:v>36.799999999999997</c:v>
                </c:pt>
                <c:pt idx="1496">
                  <c:v>48.8</c:v>
                </c:pt>
                <c:pt idx="1497">
                  <c:v>33.700000000000003</c:v>
                </c:pt>
                <c:pt idx="1498">
                  <c:v>33.200000000000003</c:v>
                </c:pt>
                <c:pt idx="1499">
                  <c:v>24.7</c:v>
                </c:pt>
                <c:pt idx="1500">
                  <c:v>43</c:v>
                </c:pt>
                <c:pt idx="1501">
                  <c:v>38.200000000000003</c:v>
                </c:pt>
                <c:pt idx="1502">
                  <c:v>44.1</c:v>
                </c:pt>
                <c:pt idx="1503">
                  <c:v>32.700000000000003</c:v>
                </c:pt>
                <c:pt idx="1504">
                  <c:v>35.299999999999997</c:v>
                </c:pt>
                <c:pt idx="1505">
                  <c:v>33.200000000000003</c:v>
                </c:pt>
                <c:pt idx="1506">
                  <c:v>26.6</c:v>
                </c:pt>
                <c:pt idx="1507">
                  <c:v>37.9</c:v>
                </c:pt>
                <c:pt idx="1508">
                  <c:v>15.1</c:v>
                </c:pt>
                <c:pt idx="1509">
                  <c:v>35.6</c:v>
                </c:pt>
                <c:pt idx="1510">
                  <c:v>41.3</c:v>
                </c:pt>
                <c:pt idx="1511">
                  <c:v>41.6</c:v>
                </c:pt>
                <c:pt idx="1512">
                  <c:v>46.7</c:v>
                </c:pt>
                <c:pt idx="1513">
                  <c:v>37.1</c:v>
                </c:pt>
                <c:pt idx="1514">
                  <c:v>45.6</c:v>
                </c:pt>
                <c:pt idx="1515">
                  <c:v>20</c:v>
                </c:pt>
                <c:pt idx="1516">
                  <c:v>41</c:v>
                </c:pt>
                <c:pt idx="1517">
                  <c:v>38.200000000000003</c:v>
                </c:pt>
                <c:pt idx="1518">
                  <c:v>33.5</c:v>
                </c:pt>
                <c:pt idx="1519">
                  <c:v>34.5</c:v>
                </c:pt>
                <c:pt idx="1520">
                  <c:v>53.8</c:v>
                </c:pt>
                <c:pt idx="1521">
                  <c:v>13.2</c:v>
                </c:pt>
                <c:pt idx="1522">
                  <c:v>40.9</c:v>
                </c:pt>
                <c:pt idx="1523">
                  <c:v>39.4</c:v>
                </c:pt>
                <c:pt idx="1524">
                  <c:v>39.700000000000003</c:v>
                </c:pt>
                <c:pt idx="1525">
                  <c:v>37.200000000000003</c:v>
                </c:pt>
                <c:pt idx="1526">
                  <c:v>46.7</c:v>
                </c:pt>
                <c:pt idx="1527">
                  <c:v>34.4</c:v>
                </c:pt>
                <c:pt idx="1528">
                  <c:v>22.4</c:v>
                </c:pt>
                <c:pt idx="1529">
                  <c:v>32.1</c:v>
                </c:pt>
                <c:pt idx="1530">
                  <c:v>48.2</c:v>
                </c:pt>
                <c:pt idx="1531">
                  <c:v>45.1</c:v>
                </c:pt>
                <c:pt idx="1532">
                  <c:v>33.200000000000003</c:v>
                </c:pt>
                <c:pt idx="1533">
                  <c:v>28.8</c:v>
                </c:pt>
                <c:pt idx="1534">
                  <c:v>51.5</c:v>
                </c:pt>
                <c:pt idx="1535">
                  <c:v>32.700000000000003</c:v>
                </c:pt>
                <c:pt idx="1536">
                  <c:v>38.5</c:v>
                </c:pt>
                <c:pt idx="1537">
                  <c:v>57.6</c:v>
                </c:pt>
                <c:pt idx="1538">
                  <c:v>29.5</c:v>
                </c:pt>
                <c:pt idx="1539">
                  <c:v>39.4</c:v>
                </c:pt>
                <c:pt idx="1540">
                  <c:v>39</c:v>
                </c:pt>
                <c:pt idx="1541">
                  <c:v>51.1</c:v>
                </c:pt>
                <c:pt idx="1542">
                  <c:v>31.5</c:v>
                </c:pt>
                <c:pt idx="1543">
                  <c:v>29.1</c:v>
                </c:pt>
                <c:pt idx="1544">
                  <c:v>31.5</c:v>
                </c:pt>
                <c:pt idx="1545">
                  <c:v>39.799999999999997</c:v>
                </c:pt>
                <c:pt idx="1546">
                  <c:v>36.9</c:v>
                </c:pt>
                <c:pt idx="1547">
                  <c:v>39.9</c:v>
                </c:pt>
                <c:pt idx="1548">
                  <c:v>54.2</c:v>
                </c:pt>
                <c:pt idx="1549">
                  <c:v>31.6</c:v>
                </c:pt>
                <c:pt idx="1550">
                  <c:v>22.3</c:v>
                </c:pt>
                <c:pt idx="1551">
                  <c:v>41.7</c:v>
                </c:pt>
                <c:pt idx="1552">
                  <c:v>34.5</c:v>
                </c:pt>
                <c:pt idx="1553">
                  <c:v>34.6</c:v>
                </c:pt>
                <c:pt idx="1554">
                  <c:v>18.5</c:v>
                </c:pt>
                <c:pt idx="1555">
                  <c:v>20.100000000000001</c:v>
                </c:pt>
                <c:pt idx="1556">
                  <c:v>48.2</c:v>
                </c:pt>
                <c:pt idx="1557">
                  <c:v>29</c:v>
                </c:pt>
                <c:pt idx="1558">
                  <c:v>35.1</c:v>
                </c:pt>
                <c:pt idx="1559">
                  <c:v>23.5</c:v>
                </c:pt>
                <c:pt idx="1560">
                  <c:v>36.9</c:v>
                </c:pt>
                <c:pt idx="1561">
                  <c:v>41.1</c:v>
                </c:pt>
                <c:pt idx="1562">
                  <c:v>38.1</c:v>
                </c:pt>
                <c:pt idx="1563">
                  <c:v>30.3</c:v>
                </c:pt>
                <c:pt idx="1564">
                  <c:v>33.9</c:v>
                </c:pt>
                <c:pt idx="1565">
                  <c:v>34.6</c:v>
                </c:pt>
                <c:pt idx="1566">
                  <c:v>37.6</c:v>
                </c:pt>
                <c:pt idx="1567">
                  <c:v>36.6</c:v>
                </c:pt>
                <c:pt idx="1568">
                  <c:v>44.1</c:v>
                </c:pt>
                <c:pt idx="1569">
                  <c:v>46.2</c:v>
                </c:pt>
                <c:pt idx="1570">
                  <c:v>42.8</c:v>
                </c:pt>
                <c:pt idx="1571">
                  <c:v>34.799999999999997</c:v>
                </c:pt>
                <c:pt idx="1572">
                  <c:v>35.299999999999997</c:v>
                </c:pt>
                <c:pt idx="1573">
                  <c:v>37.6</c:v>
                </c:pt>
                <c:pt idx="1574">
                  <c:v>41.1</c:v>
                </c:pt>
                <c:pt idx="1575">
                  <c:v>34.700000000000003</c:v>
                </c:pt>
                <c:pt idx="1576">
                  <c:v>33.299999999999997</c:v>
                </c:pt>
                <c:pt idx="1577">
                  <c:v>40.1</c:v>
                </c:pt>
                <c:pt idx="1578">
                  <c:v>38.9</c:v>
                </c:pt>
                <c:pt idx="1579">
                  <c:v>12.2</c:v>
                </c:pt>
                <c:pt idx="1580">
                  <c:v>40</c:v>
                </c:pt>
                <c:pt idx="1581">
                  <c:v>22.5</c:v>
                </c:pt>
                <c:pt idx="1582">
                  <c:v>37.700000000000003</c:v>
                </c:pt>
                <c:pt idx="1583">
                  <c:v>34</c:v>
                </c:pt>
                <c:pt idx="1584">
                  <c:v>33.299999999999997</c:v>
                </c:pt>
                <c:pt idx="1585">
                  <c:v>36.299999999999997</c:v>
                </c:pt>
                <c:pt idx="1586">
                  <c:v>42.3</c:v>
                </c:pt>
                <c:pt idx="1587">
                  <c:v>38.799999999999997</c:v>
                </c:pt>
                <c:pt idx="1588">
                  <c:v>43.6</c:v>
                </c:pt>
                <c:pt idx="1589">
                  <c:v>34.6</c:v>
                </c:pt>
                <c:pt idx="1590">
                  <c:v>43</c:v>
                </c:pt>
                <c:pt idx="1591">
                  <c:v>42</c:v>
                </c:pt>
                <c:pt idx="1592">
                  <c:v>18.899999999999999</c:v>
                </c:pt>
                <c:pt idx="1593">
                  <c:v>43.4</c:v>
                </c:pt>
                <c:pt idx="1594">
                  <c:v>59.4</c:v>
                </c:pt>
                <c:pt idx="1595">
                  <c:v>24.9</c:v>
                </c:pt>
                <c:pt idx="1596">
                  <c:v>35.5</c:v>
                </c:pt>
                <c:pt idx="1597">
                  <c:v>37.5</c:v>
                </c:pt>
                <c:pt idx="1598">
                  <c:v>32.4</c:v>
                </c:pt>
                <c:pt idx="1599">
                  <c:v>41.3</c:v>
                </c:pt>
                <c:pt idx="1600">
                  <c:v>49</c:v>
                </c:pt>
                <c:pt idx="1601">
                  <c:v>32.6</c:v>
                </c:pt>
                <c:pt idx="1602">
                  <c:v>33.299999999999997</c:v>
                </c:pt>
                <c:pt idx="1603">
                  <c:v>37.4</c:v>
                </c:pt>
                <c:pt idx="1604">
                  <c:v>42.8</c:v>
                </c:pt>
                <c:pt idx="1605">
                  <c:v>24</c:v>
                </c:pt>
                <c:pt idx="1606">
                  <c:v>32.299999999999997</c:v>
                </c:pt>
                <c:pt idx="1607">
                  <c:v>40.200000000000003</c:v>
                </c:pt>
                <c:pt idx="1608">
                  <c:v>32.799999999999997</c:v>
                </c:pt>
                <c:pt idx="1609">
                  <c:v>29.7</c:v>
                </c:pt>
                <c:pt idx="1610">
                  <c:v>16.399999999999999</c:v>
                </c:pt>
                <c:pt idx="1611">
                  <c:v>36.6</c:v>
                </c:pt>
                <c:pt idx="1612">
                  <c:v>39.700000000000003</c:v>
                </c:pt>
                <c:pt idx="1613">
                  <c:v>51.6</c:v>
                </c:pt>
                <c:pt idx="1614">
                  <c:v>33.6</c:v>
                </c:pt>
                <c:pt idx="1615">
                  <c:v>37.299999999999997</c:v>
                </c:pt>
                <c:pt idx="1616">
                  <c:v>42.6</c:v>
                </c:pt>
                <c:pt idx="1617">
                  <c:v>42.3</c:v>
                </c:pt>
                <c:pt idx="1618">
                  <c:v>49</c:v>
                </c:pt>
                <c:pt idx="1619">
                  <c:v>24.1</c:v>
                </c:pt>
                <c:pt idx="1620">
                  <c:v>35.200000000000003</c:v>
                </c:pt>
                <c:pt idx="1621">
                  <c:v>41.1</c:v>
                </c:pt>
                <c:pt idx="1622">
                  <c:v>34.1</c:v>
                </c:pt>
                <c:pt idx="1623">
                  <c:v>35.799999999999997</c:v>
                </c:pt>
                <c:pt idx="1624">
                  <c:v>33.9</c:v>
                </c:pt>
                <c:pt idx="1625">
                  <c:v>37.9</c:v>
                </c:pt>
                <c:pt idx="1626">
                  <c:v>24.9</c:v>
                </c:pt>
                <c:pt idx="1627">
                  <c:v>14.2</c:v>
                </c:pt>
                <c:pt idx="1628">
                  <c:v>40.799999999999997</c:v>
                </c:pt>
                <c:pt idx="1629">
                  <c:v>48.4</c:v>
                </c:pt>
                <c:pt idx="1630">
                  <c:v>28.6</c:v>
                </c:pt>
                <c:pt idx="1631">
                  <c:v>37.6</c:v>
                </c:pt>
                <c:pt idx="1632">
                  <c:v>46.6</c:v>
                </c:pt>
                <c:pt idx="1633">
                  <c:v>34.5</c:v>
                </c:pt>
                <c:pt idx="1634">
                  <c:v>44.6</c:v>
                </c:pt>
                <c:pt idx="1635">
                  <c:v>58.9</c:v>
                </c:pt>
                <c:pt idx="1636">
                  <c:v>45.5</c:v>
                </c:pt>
                <c:pt idx="1637">
                  <c:v>39.200000000000003</c:v>
                </c:pt>
                <c:pt idx="1638">
                  <c:v>29</c:v>
                </c:pt>
                <c:pt idx="1639">
                  <c:v>44.5</c:v>
                </c:pt>
                <c:pt idx="1640">
                  <c:v>36.200000000000003</c:v>
                </c:pt>
                <c:pt idx="1641">
                  <c:v>58.2</c:v>
                </c:pt>
                <c:pt idx="1642">
                  <c:v>30.9</c:v>
                </c:pt>
                <c:pt idx="1643">
                  <c:v>31.3</c:v>
                </c:pt>
                <c:pt idx="1644">
                  <c:v>28.3</c:v>
                </c:pt>
                <c:pt idx="1645">
                  <c:v>35.700000000000003</c:v>
                </c:pt>
                <c:pt idx="1646">
                  <c:v>32.5</c:v>
                </c:pt>
                <c:pt idx="1647">
                  <c:v>34.9</c:v>
                </c:pt>
                <c:pt idx="1648">
                  <c:v>36.4</c:v>
                </c:pt>
                <c:pt idx="1649">
                  <c:v>39</c:v>
                </c:pt>
                <c:pt idx="1650">
                  <c:v>52.8</c:v>
                </c:pt>
                <c:pt idx="1651">
                  <c:v>31.3</c:v>
                </c:pt>
                <c:pt idx="1652">
                  <c:v>31.1</c:v>
                </c:pt>
                <c:pt idx="1653">
                  <c:v>54.2</c:v>
                </c:pt>
                <c:pt idx="1654">
                  <c:v>39.700000000000003</c:v>
                </c:pt>
                <c:pt idx="1655">
                  <c:v>35.299999999999997</c:v>
                </c:pt>
                <c:pt idx="1656">
                  <c:v>38.700000000000003</c:v>
                </c:pt>
                <c:pt idx="1657">
                  <c:v>40.6</c:v>
                </c:pt>
                <c:pt idx="1658">
                  <c:v>37</c:v>
                </c:pt>
                <c:pt idx="1659">
                  <c:v>37.200000000000003</c:v>
                </c:pt>
                <c:pt idx="1660">
                  <c:v>35.5</c:v>
                </c:pt>
                <c:pt idx="1661">
                  <c:v>36.4</c:v>
                </c:pt>
                <c:pt idx="1662">
                  <c:v>37</c:v>
                </c:pt>
                <c:pt idx="1663">
                  <c:v>19.8</c:v>
                </c:pt>
                <c:pt idx="1664">
                  <c:v>25.2</c:v>
                </c:pt>
                <c:pt idx="1665">
                  <c:v>38.5</c:v>
                </c:pt>
                <c:pt idx="1666">
                  <c:v>42.2</c:v>
                </c:pt>
                <c:pt idx="1667">
                  <c:v>23.1</c:v>
                </c:pt>
                <c:pt idx="1668">
                  <c:v>27</c:v>
                </c:pt>
                <c:pt idx="1669">
                  <c:v>33.6</c:v>
                </c:pt>
                <c:pt idx="1670">
                  <c:v>44.5</c:v>
                </c:pt>
                <c:pt idx="1671">
                  <c:v>41.4</c:v>
                </c:pt>
                <c:pt idx="1672">
                  <c:v>46.5</c:v>
                </c:pt>
                <c:pt idx="1673">
                  <c:v>13.4</c:v>
                </c:pt>
                <c:pt idx="1674">
                  <c:v>37</c:v>
                </c:pt>
                <c:pt idx="1675">
                  <c:v>46.4</c:v>
                </c:pt>
                <c:pt idx="1676">
                  <c:v>32.1</c:v>
                </c:pt>
                <c:pt idx="1677">
                  <c:v>31.9</c:v>
                </c:pt>
                <c:pt idx="1678">
                  <c:v>20.8</c:v>
                </c:pt>
                <c:pt idx="1679">
                  <c:v>34.5</c:v>
                </c:pt>
                <c:pt idx="1680">
                  <c:v>39</c:v>
                </c:pt>
                <c:pt idx="1681">
                  <c:v>46.3</c:v>
                </c:pt>
                <c:pt idx="1682">
                  <c:v>23.6</c:v>
                </c:pt>
                <c:pt idx="1683">
                  <c:v>42.9</c:v>
                </c:pt>
                <c:pt idx="1684">
                  <c:v>39.6</c:v>
                </c:pt>
                <c:pt idx="1685">
                  <c:v>52.1</c:v>
                </c:pt>
                <c:pt idx="1686">
                  <c:v>29.3</c:v>
                </c:pt>
                <c:pt idx="1687">
                  <c:v>45.4</c:v>
                </c:pt>
                <c:pt idx="1688">
                  <c:v>43.4</c:v>
                </c:pt>
                <c:pt idx="1689">
                  <c:v>28.4</c:v>
                </c:pt>
                <c:pt idx="1690">
                  <c:v>27.9</c:v>
                </c:pt>
                <c:pt idx="1691">
                  <c:v>35.4</c:v>
                </c:pt>
                <c:pt idx="1692">
                  <c:v>41.3</c:v>
                </c:pt>
                <c:pt idx="1693">
                  <c:v>33.700000000000003</c:v>
                </c:pt>
                <c:pt idx="1694">
                  <c:v>37.1</c:v>
                </c:pt>
                <c:pt idx="1695">
                  <c:v>39.299999999999997</c:v>
                </c:pt>
                <c:pt idx="1696">
                  <c:v>42.9</c:v>
                </c:pt>
                <c:pt idx="1697">
                  <c:v>57.3</c:v>
                </c:pt>
                <c:pt idx="1698">
                  <c:v>32.299999999999997</c:v>
                </c:pt>
                <c:pt idx="1699">
                  <c:v>19.600000000000001</c:v>
                </c:pt>
                <c:pt idx="1700">
                  <c:v>45.7</c:v>
                </c:pt>
                <c:pt idx="1701">
                  <c:v>29.6</c:v>
                </c:pt>
                <c:pt idx="1702">
                  <c:v>36.299999999999997</c:v>
                </c:pt>
                <c:pt idx="1703">
                  <c:v>49.8</c:v>
                </c:pt>
                <c:pt idx="1704">
                  <c:v>40.6</c:v>
                </c:pt>
                <c:pt idx="1705">
                  <c:v>31.1</c:v>
                </c:pt>
                <c:pt idx="1706">
                  <c:v>48.1</c:v>
                </c:pt>
                <c:pt idx="1707">
                  <c:v>28.3</c:v>
                </c:pt>
                <c:pt idx="1708">
                  <c:v>45.2</c:v>
                </c:pt>
                <c:pt idx="1709">
                  <c:v>41.3</c:v>
                </c:pt>
                <c:pt idx="1710">
                  <c:v>32.200000000000003</c:v>
                </c:pt>
                <c:pt idx="1711">
                  <c:v>28.1</c:v>
                </c:pt>
                <c:pt idx="1712">
                  <c:v>34.4</c:v>
                </c:pt>
                <c:pt idx="1713">
                  <c:v>36.6</c:v>
                </c:pt>
                <c:pt idx="1714">
                  <c:v>25.2</c:v>
                </c:pt>
                <c:pt idx="1715">
                  <c:v>28.8</c:v>
                </c:pt>
                <c:pt idx="1716">
                  <c:v>44.6</c:v>
                </c:pt>
                <c:pt idx="1717">
                  <c:v>35.799999999999997</c:v>
                </c:pt>
                <c:pt idx="1718">
                  <c:v>22.4</c:v>
                </c:pt>
                <c:pt idx="1719">
                  <c:v>28.3</c:v>
                </c:pt>
                <c:pt idx="1720">
                  <c:v>20.8</c:v>
                </c:pt>
                <c:pt idx="1721">
                  <c:v>44.2</c:v>
                </c:pt>
                <c:pt idx="1722">
                  <c:v>44.1</c:v>
                </c:pt>
                <c:pt idx="1723">
                  <c:v>38.5</c:v>
                </c:pt>
                <c:pt idx="1724">
                  <c:v>37.799999999999997</c:v>
                </c:pt>
                <c:pt idx="1725">
                  <c:v>43.9</c:v>
                </c:pt>
                <c:pt idx="1726">
                  <c:v>33.200000000000003</c:v>
                </c:pt>
                <c:pt idx="1727">
                  <c:v>38.799999999999997</c:v>
                </c:pt>
                <c:pt idx="1728">
                  <c:v>38.4</c:v>
                </c:pt>
                <c:pt idx="1729">
                  <c:v>44.8</c:v>
                </c:pt>
                <c:pt idx="1730">
                  <c:v>33.5</c:v>
                </c:pt>
                <c:pt idx="1731">
                  <c:v>40.200000000000003</c:v>
                </c:pt>
                <c:pt idx="1732">
                  <c:v>40.700000000000003</c:v>
                </c:pt>
                <c:pt idx="1733">
                  <c:v>29.9</c:v>
                </c:pt>
                <c:pt idx="1734">
                  <c:v>23.5</c:v>
                </c:pt>
                <c:pt idx="1735">
                  <c:v>32.700000000000003</c:v>
                </c:pt>
                <c:pt idx="1736">
                  <c:v>27.1</c:v>
                </c:pt>
                <c:pt idx="1737">
                  <c:v>51.6</c:v>
                </c:pt>
                <c:pt idx="1738">
                  <c:v>36.9</c:v>
                </c:pt>
                <c:pt idx="1739">
                  <c:v>24.8</c:v>
                </c:pt>
                <c:pt idx="1740">
                  <c:v>44</c:v>
                </c:pt>
                <c:pt idx="1741">
                  <c:v>28.1</c:v>
                </c:pt>
                <c:pt idx="1742">
                  <c:v>50.6</c:v>
                </c:pt>
                <c:pt idx="1743">
                  <c:v>34.200000000000003</c:v>
                </c:pt>
                <c:pt idx="1744">
                  <c:v>53.5</c:v>
                </c:pt>
                <c:pt idx="1745">
                  <c:v>33.4</c:v>
                </c:pt>
                <c:pt idx="1746">
                  <c:v>37.5</c:v>
                </c:pt>
                <c:pt idx="1747">
                  <c:v>36.1</c:v>
                </c:pt>
                <c:pt idx="1748">
                  <c:v>26.2</c:v>
                </c:pt>
                <c:pt idx="1749">
                  <c:v>24.2</c:v>
                </c:pt>
                <c:pt idx="1750">
                  <c:v>24.7</c:v>
                </c:pt>
                <c:pt idx="1751">
                  <c:v>29.1</c:v>
                </c:pt>
                <c:pt idx="1752">
                  <c:v>26.3</c:v>
                </c:pt>
                <c:pt idx="1753">
                  <c:v>27.9</c:v>
                </c:pt>
                <c:pt idx="1754">
                  <c:v>23.1</c:v>
                </c:pt>
                <c:pt idx="1755">
                  <c:v>26</c:v>
                </c:pt>
                <c:pt idx="1756">
                  <c:v>27.1</c:v>
                </c:pt>
                <c:pt idx="1757">
                  <c:v>33.799999999999997</c:v>
                </c:pt>
                <c:pt idx="1758">
                  <c:v>42.7</c:v>
                </c:pt>
                <c:pt idx="1759">
                  <c:v>31</c:v>
                </c:pt>
                <c:pt idx="1760">
                  <c:v>38.299999999999997</c:v>
                </c:pt>
                <c:pt idx="1761">
                  <c:v>29.3</c:v>
                </c:pt>
                <c:pt idx="1762">
                  <c:v>37.700000000000003</c:v>
                </c:pt>
                <c:pt idx="1763">
                  <c:v>13</c:v>
                </c:pt>
                <c:pt idx="1764">
                  <c:v>30.1</c:v>
                </c:pt>
                <c:pt idx="1765">
                  <c:v>33.799999999999997</c:v>
                </c:pt>
                <c:pt idx="1766">
                  <c:v>38</c:v>
                </c:pt>
                <c:pt idx="1767">
                  <c:v>33.299999999999997</c:v>
                </c:pt>
                <c:pt idx="1768">
                  <c:v>33.5</c:v>
                </c:pt>
                <c:pt idx="1769">
                  <c:v>32.1</c:v>
                </c:pt>
                <c:pt idx="1770">
                  <c:v>33.5</c:v>
                </c:pt>
                <c:pt idx="1771">
                  <c:v>44.5</c:v>
                </c:pt>
                <c:pt idx="1772">
                  <c:v>29.2</c:v>
                </c:pt>
                <c:pt idx="1773">
                  <c:v>26.3</c:v>
                </c:pt>
                <c:pt idx="1774">
                  <c:v>36.299999999999997</c:v>
                </c:pt>
                <c:pt idx="1775">
                  <c:v>30.8</c:v>
                </c:pt>
                <c:pt idx="1776">
                  <c:v>43.4</c:v>
                </c:pt>
                <c:pt idx="1777">
                  <c:v>26.8</c:v>
                </c:pt>
                <c:pt idx="1778">
                  <c:v>31.4</c:v>
                </c:pt>
                <c:pt idx="1779">
                  <c:v>35.6</c:v>
                </c:pt>
                <c:pt idx="1780">
                  <c:v>38.700000000000003</c:v>
                </c:pt>
                <c:pt idx="1781">
                  <c:v>34.299999999999997</c:v>
                </c:pt>
                <c:pt idx="1782">
                  <c:v>32</c:v>
                </c:pt>
                <c:pt idx="1783">
                  <c:v>29.8</c:v>
                </c:pt>
                <c:pt idx="1784">
                  <c:v>34.4</c:v>
                </c:pt>
                <c:pt idx="1785">
                  <c:v>34.4</c:v>
                </c:pt>
                <c:pt idx="1786">
                  <c:v>28.5</c:v>
                </c:pt>
                <c:pt idx="1787">
                  <c:v>22.6</c:v>
                </c:pt>
                <c:pt idx="1788">
                  <c:v>42.5</c:v>
                </c:pt>
                <c:pt idx="1789">
                  <c:v>33</c:v>
                </c:pt>
                <c:pt idx="1790">
                  <c:v>27.5</c:v>
                </c:pt>
                <c:pt idx="1791">
                  <c:v>34.5</c:v>
                </c:pt>
                <c:pt idx="1792">
                  <c:v>49</c:v>
                </c:pt>
                <c:pt idx="1793">
                  <c:v>29.5</c:v>
                </c:pt>
                <c:pt idx="1794">
                  <c:v>38.299999999999997</c:v>
                </c:pt>
                <c:pt idx="1795">
                  <c:v>40.9</c:v>
                </c:pt>
                <c:pt idx="1796">
                  <c:v>30.8</c:v>
                </c:pt>
                <c:pt idx="1797">
                  <c:v>32.4</c:v>
                </c:pt>
                <c:pt idx="1798">
                  <c:v>34</c:v>
                </c:pt>
                <c:pt idx="1799">
                  <c:v>36.799999999999997</c:v>
                </c:pt>
                <c:pt idx="1800">
                  <c:v>45</c:v>
                </c:pt>
                <c:pt idx="1801">
                  <c:v>34.200000000000003</c:v>
                </c:pt>
                <c:pt idx="1802">
                  <c:v>40.4</c:v>
                </c:pt>
                <c:pt idx="1803">
                  <c:v>25.5</c:v>
                </c:pt>
                <c:pt idx="1804">
                  <c:v>27.9</c:v>
                </c:pt>
                <c:pt idx="1805">
                  <c:v>33.299999999999997</c:v>
                </c:pt>
                <c:pt idx="1806">
                  <c:v>29.3</c:v>
                </c:pt>
                <c:pt idx="1807">
                  <c:v>53</c:v>
                </c:pt>
                <c:pt idx="1808">
                  <c:v>45.3</c:v>
                </c:pt>
                <c:pt idx="1809">
                  <c:v>39</c:v>
                </c:pt>
                <c:pt idx="1810">
                  <c:v>34.799999999999997</c:v>
                </c:pt>
                <c:pt idx="1811">
                  <c:v>57.4</c:v>
                </c:pt>
                <c:pt idx="1812">
                  <c:v>21.3</c:v>
                </c:pt>
                <c:pt idx="1813">
                  <c:v>39.9</c:v>
                </c:pt>
                <c:pt idx="1814">
                  <c:v>40</c:v>
                </c:pt>
                <c:pt idx="1815">
                  <c:v>35.6</c:v>
                </c:pt>
                <c:pt idx="1816">
                  <c:v>31.5</c:v>
                </c:pt>
                <c:pt idx="1817">
                  <c:v>40.700000000000003</c:v>
                </c:pt>
                <c:pt idx="1818">
                  <c:v>48.3</c:v>
                </c:pt>
                <c:pt idx="1819">
                  <c:v>28.8</c:v>
                </c:pt>
                <c:pt idx="1820">
                  <c:v>42.8</c:v>
                </c:pt>
                <c:pt idx="1821">
                  <c:v>43.5</c:v>
                </c:pt>
                <c:pt idx="1822">
                  <c:v>38.9</c:v>
                </c:pt>
                <c:pt idx="1823">
                  <c:v>26.9</c:v>
                </c:pt>
                <c:pt idx="1824">
                  <c:v>39.4</c:v>
                </c:pt>
                <c:pt idx="1825">
                  <c:v>31.5</c:v>
                </c:pt>
                <c:pt idx="1826">
                  <c:v>37.4</c:v>
                </c:pt>
                <c:pt idx="1827">
                  <c:v>45.5</c:v>
                </c:pt>
                <c:pt idx="1828">
                  <c:v>34.4</c:v>
                </c:pt>
                <c:pt idx="1829">
                  <c:v>47.6</c:v>
                </c:pt>
                <c:pt idx="1830">
                  <c:v>39.4</c:v>
                </c:pt>
                <c:pt idx="1831">
                  <c:v>38.4</c:v>
                </c:pt>
                <c:pt idx="1832">
                  <c:v>33.200000000000003</c:v>
                </c:pt>
                <c:pt idx="1833">
                  <c:v>27.4</c:v>
                </c:pt>
                <c:pt idx="1834">
                  <c:v>45.7</c:v>
                </c:pt>
                <c:pt idx="1835">
                  <c:v>38</c:v>
                </c:pt>
                <c:pt idx="1836">
                  <c:v>24.8</c:v>
                </c:pt>
                <c:pt idx="1837">
                  <c:v>40.1</c:v>
                </c:pt>
                <c:pt idx="1838">
                  <c:v>29.6</c:v>
                </c:pt>
                <c:pt idx="1839">
                  <c:v>49</c:v>
                </c:pt>
                <c:pt idx="1840">
                  <c:v>34.799999999999997</c:v>
                </c:pt>
                <c:pt idx="1841">
                  <c:v>38.299999999999997</c:v>
                </c:pt>
                <c:pt idx="1842">
                  <c:v>33</c:v>
                </c:pt>
                <c:pt idx="1843">
                  <c:v>34</c:v>
                </c:pt>
                <c:pt idx="1844">
                  <c:v>42.5</c:v>
                </c:pt>
                <c:pt idx="1845">
                  <c:v>35</c:v>
                </c:pt>
                <c:pt idx="1846">
                  <c:v>46.2</c:v>
                </c:pt>
                <c:pt idx="1847">
                  <c:v>36.6</c:v>
                </c:pt>
                <c:pt idx="1848">
                  <c:v>45.6</c:v>
                </c:pt>
                <c:pt idx="1849">
                  <c:v>32.1</c:v>
                </c:pt>
                <c:pt idx="1850">
                  <c:v>30.2</c:v>
                </c:pt>
                <c:pt idx="1851">
                  <c:v>34</c:v>
                </c:pt>
                <c:pt idx="1852">
                  <c:v>33.799999999999997</c:v>
                </c:pt>
                <c:pt idx="1853">
                  <c:v>36.1</c:v>
                </c:pt>
                <c:pt idx="1854">
                  <c:v>33.200000000000003</c:v>
                </c:pt>
                <c:pt idx="1855">
                  <c:v>23.1</c:v>
                </c:pt>
                <c:pt idx="1856">
                  <c:v>42.4</c:v>
                </c:pt>
                <c:pt idx="1857">
                  <c:v>17.5</c:v>
                </c:pt>
                <c:pt idx="1858">
                  <c:v>32.700000000000003</c:v>
                </c:pt>
                <c:pt idx="1859">
                  <c:v>41.3</c:v>
                </c:pt>
                <c:pt idx="1860">
                  <c:v>29.8</c:v>
                </c:pt>
                <c:pt idx="1861">
                  <c:v>38.799999999999997</c:v>
                </c:pt>
                <c:pt idx="1862">
                  <c:v>35</c:v>
                </c:pt>
                <c:pt idx="1863">
                  <c:v>40.5</c:v>
                </c:pt>
                <c:pt idx="1864">
                  <c:v>29.3</c:v>
                </c:pt>
                <c:pt idx="1865">
                  <c:v>38.9</c:v>
                </c:pt>
                <c:pt idx="1866">
                  <c:v>42.3</c:v>
                </c:pt>
                <c:pt idx="1867">
                  <c:v>33.799999999999997</c:v>
                </c:pt>
                <c:pt idx="1868">
                  <c:v>34.700000000000003</c:v>
                </c:pt>
                <c:pt idx="1869">
                  <c:v>29.4</c:v>
                </c:pt>
                <c:pt idx="1870">
                  <c:v>34.4</c:v>
                </c:pt>
                <c:pt idx="1871">
                  <c:v>41</c:v>
                </c:pt>
                <c:pt idx="1872">
                  <c:v>38.700000000000003</c:v>
                </c:pt>
                <c:pt idx="1873">
                  <c:v>39.1</c:v>
                </c:pt>
                <c:pt idx="1874">
                  <c:v>41.6</c:v>
                </c:pt>
                <c:pt idx="1875">
                  <c:v>34.299999999999997</c:v>
                </c:pt>
                <c:pt idx="1876">
                  <c:v>31.9</c:v>
                </c:pt>
                <c:pt idx="1877">
                  <c:v>41.1</c:v>
                </c:pt>
                <c:pt idx="1878">
                  <c:v>36.299999999999997</c:v>
                </c:pt>
                <c:pt idx="1879">
                  <c:v>35.299999999999997</c:v>
                </c:pt>
                <c:pt idx="1880">
                  <c:v>36.299999999999997</c:v>
                </c:pt>
                <c:pt idx="1881">
                  <c:v>23.3</c:v>
                </c:pt>
                <c:pt idx="1882">
                  <c:v>29.3</c:v>
                </c:pt>
                <c:pt idx="1883">
                  <c:v>39.1</c:v>
                </c:pt>
                <c:pt idx="1884">
                  <c:v>29.9</c:v>
                </c:pt>
                <c:pt idx="1885">
                  <c:v>33.9</c:v>
                </c:pt>
                <c:pt idx="1886">
                  <c:v>26.8</c:v>
                </c:pt>
                <c:pt idx="1887">
                  <c:v>39</c:v>
                </c:pt>
                <c:pt idx="1888">
                  <c:v>37.6</c:v>
                </c:pt>
                <c:pt idx="1889">
                  <c:v>32.5</c:v>
                </c:pt>
                <c:pt idx="1890">
                  <c:v>35.200000000000003</c:v>
                </c:pt>
                <c:pt idx="1891">
                  <c:v>29.5</c:v>
                </c:pt>
                <c:pt idx="1892">
                  <c:v>34.9</c:v>
                </c:pt>
                <c:pt idx="1893">
                  <c:v>40.4</c:v>
                </c:pt>
                <c:pt idx="1894">
                  <c:v>34.6</c:v>
                </c:pt>
                <c:pt idx="1895">
                  <c:v>46.1</c:v>
                </c:pt>
                <c:pt idx="1896">
                  <c:v>33.799999999999997</c:v>
                </c:pt>
                <c:pt idx="1897">
                  <c:v>39.200000000000003</c:v>
                </c:pt>
                <c:pt idx="1898">
                  <c:v>28.6</c:v>
                </c:pt>
                <c:pt idx="1899">
                  <c:v>20.399999999999999</c:v>
                </c:pt>
                <c:pt idx="1900">
                  <c:v>35.299999999999997</c:v>
                </c:pt>
                <c:pt idx="1901">
                  <c:v>21.3</c:v>
                </c:pt>
                <c:pt idx="1902">
                  <c:v>16.100000000000001</c:v>
                </c:pt>
                <c:pt idx="1903">
                  <c:v>30</c:v>
                </c:pt>
                <c:pt idx="1904">
                  <c:v>22.4</c:v>
                </c:pt>
                <c:pt idx="1905">
                  <c:v>43.7</c:v>
                </c:pt>
                <c:pt idx="1906">
                  <c:v>30.8</c:v>
                </c:pt>
                <c:pt idx="1907">
                  <c:v>38.299999999999997</c:v>
                </c:pt>
                <c:pt idx="1908">
                  <c:v>32.799999999999997</c:v>
                </c:pt>
                <c:pt idx="1909">
                  <c:v>39.1</c:v>
                </c:pt>
                <c:pt idx="1910">
                  <c:v>41.2</c:v>
                </c:pt>
                <c:pt idx="1911">
                  <c:v>32.4</c:v>
                </c:pt>
                <c:pt idx="1912">
                  <c:v>60</c:v>
                </c:pt>
                <c:pt idx="1913">
                  <c:v>32.4</c:v>
                </c:pt>
                <c:pt idx="1914">
                  <c:v>38.6</c:v>
                </c:pt>
                <c:pt idx="1915">
                  <c:v>32.1</c:v>
                </c:pt>
                <c:pt idx="1916">
                  <c:v>27.3</c:v>
                </c:pt>
                <c:pt idx="1917">
                  <c:v>26</c:v>
                </c:pt>
                <c:pt idx="1918">
                  <c:v>32</c:v>
                </c:pt>
                <c:pt idx="1919">
                  <c:v>31.1</c:v>
                </c:pt>
                <c:pt idx="1920">
                  <c:v>22.6</c:v>
                </c:pt>
                <c:pt idx="1921">
                  <c:v>27.2</c:v>
                </c:pt>
                <c:pt idx="1922">
                  <c:v>50.9</c:v>
                </c:pt>
                <c:pt idx="1923">
                  <c:v>32.5</c:v>
                </c:pt>
                <c:pt idx="1924">
                  <c:v>24.9</c:v>
                </c:pt>
                <c:pt idx="1925">
                  <c:v>37.5</c:v>
                </c:pt>
                <c:pt idx="1926">
                  <c:v>19.2</c:v>
                </c:pt>
                <c:pt idx="1927">
                  <c:v>45.9</c:v>
                </c:pt>
                <c:pt idx="1928">
                  <c:v>37.6</c:v>
                </c:pt>
                <c:pt idx="1929">
                  <c:v>46.3</c:v>
                </c:pt>
                <c:pt idx="1930">
                  <c:v>34</c:v>
                </c:pt>
                <c:pt idx="1931">
                  <c:v>35.9</c:v>
                </c:pt>
                <c:pt idx="1932">
                  <c:v>35.299999999999997</c:v>
                </c:pt>
                <c:pt idx="1933">
                  <c:v>42</c:v>
                </c:pt>
                <c:pt idx="1934">
                  <c:v>27.3</c:v>
                </c:pt>
                <c:pt idx="1935">
                  <c:v>32.6</c:v>
                </c:pt>
                <c:pt idx="1936">
                  <c:v>56.1</c:v>
                </c:pt>
                <c:pt idx="1937">
                  <c:v>33.700000000000003</c:v>
                </c:pt>
                <c:pt idx="1938">
                  <c:v>31.4</c:v>
                </c:pt>
                <c:pt idx="1939">
                  <c:v>37.700000000000003</c:v>
                </c:pt>
                <c:pt idx="1940">
                  <c:v>35.6</c:v>
                </c:pt>
                <c:pt idx="1941">
                  <c:v>42.5</c:v>
                </c:pt>
                <c:pt idx="1942">
                  <c:v>50.2</c:v>
                </c:pt>
                <c:pt idx="1943">
                  <c:v>30.1</c:v>
                </c:pt>
                <c:pt idx="1944">
                  <c:v>48.4</c:v>
                </c:pt>
                <c:pt idx="1945">
                  <c:v>30.6</c:v>
                </c:pt>
                <c:pt idx="1946">
                  <c:v>43</c:v>
                </c:pt>
                <c:pt idx="1947">
                  <c:v>53.5</c:v>
                </c:pt>
                <c:pt idx="1948">
                  <c:v>41.7</c:v>
                </c:pt>
                <c:pt idx="1949">
                  <c:v>33.200000000000003</c:v>
                </c:pt>
                <c:pt idx="1950">
                  <c:v>49.9</c:v>
                </c:pt>
                <c:pt idx="1951">
                  <c:v>40.700000000000003</c:v>
                </c:pt>
                <c:pt idx="1952">
                  <c:v>39.299999999999997</c:v>
                </c:pt>
                <c:pt idx="1953">
                  <c:v>13.8</c:v>
                </c:pt>
                <c:pt idx="1954">
                  <c:v>40.700000000000003</c:v>
                </c:pt>
                <c:pt idx="1955">
                  <c:v>41.3</c:v>
                </c:pt>
                <c:pt idx="1956">
                  <c:v>32</c:v>
                </c:pt>
                <c:pt idx="1957">
                  <c:v>23.6</c:v>
                </c:pt>
                <c:pt idx="1958">
                  <c:v>44.9</c:v>
                </c:pt>
                <c:pt idx="1959">
                  <c:v>49.1</c:v>
                </c:pt>
                <c:pt idx="1960">
                  <c:v>39.200000000000003</c:v>
                </c:pt>
                <c:pt idx="1961">
                  <c:v>55.9</c:v>
                </c:pt>
                <c:pt idx="1962">
                  <c:v>44.2</c:v>
                </c:pt>
                <c:pt idx="1963">
                  <c:v>53.6</c:v>
                </c:pt>
                <c:pt idx="1964">
                  <c:v>39.799999999999997</c:v>
                </c:pt>
                <c:pt idx="1965">
                  <c:v>39.4</c:v>
                </c:pt>
                <c:pt idx="1966">
                  <c:v>36.799999999999997</c:v>
                </c:pt>
                <c:pt idx="1967">
                  <c:v>15.2</c:v>
                </c:pt>
                <c:pt idx="1968">
                  <c:v>60</c:v>
                </c:pt>
                <c:pt idx="1969">
                  <c:v>34</c:v>
                </c:pt>
                <c:pt idx="1970">
                  <c:v>52.3</c:v>
                </c:pt>
                <c:pt idx="1971">
                  <c:v>16.600000000000001</c:v>
                </c:pt>
                <c:pt idx="1972">
                  <c:v>43.9</c:v>
                </c:pt>
                <c:pt idx="1973">
                  <c:v>33.799999999999997</c:v>
                </c:pt>
                <c:pt idx="1974">
                  <c:v>47</c:v>
                </c:pt>
                <c:pt idx="1975">
                  <c:v>39.1</c:v>
                </c:pt>
                <c:pt idx="1976">
                  <c:v>43.3</c:v>
                </c:pt>
                <c:pt idx="1977">
                  <c:v>28.5</c:v>
                </c:pt>
                <c:pt idx="1978">
                  <c:v>44.4</c:v>
                </c:pt>
                <c:pt idx="1979">
                  <c:v>38.4</c:v>
                </c:pt>
                <c:pt idx="1980">
                  <c:v>33.299999999999997</c:v>
                </c:pt>
                <c:pt idx="1981">
                  <c:v>42.4</c:v>
                </c:pt>
                <c:pt idx="1982">
                  <c:v>23.8</c:v>
                </c:pt>
                <c:pt idx="1983">
                  <c:v>31.3</c:v>
                </c:pt>
                <c:pt idx="1984">
                  <c:v>15.6</c:v>
                </c:pt>
                <c:pt idx="1985">
                  <c:v>19</c:v>
                </c:pt>
                <c:pt idx="1986">
                  <c:v>45.2</c:v>
                </c:pt>
                <c:pt idx="1987">
                  <c:v>14.3</c:v>
                </c:pt>
                <c:pt idx="1988">
                  <c:v>43</c:v>
                </c:pt>
                <c:pt idx="1989">
                  <c:v>36.9</c:v>
                </c:pt>
                <c:pt idx="1990">
                  <c:v>37.1</c:v>
                </c:pt>
                <c:pt idx="1991">
                  <c:v>25.4</c:v>
                </c:pt>
                <c:pt idx="1992">
                  <c:v>14.8</c:v>
                </c:pt>
                <c:pt idx="1993">
                  <c:v>29.3</c:v>
                </c:pt>
                <c:pt idx="1994">
                  <c:v>36.1</c:v>
                </c:pt>
                <c:pt idx="1995">
                  <c:v>20.399999999999999</c:v>
                </c:pt>
                <c:pt idx="1996">
                  <c:v>44.7</c:v>
                </c:pt>
                <c:pt idx="1997">
                  <c:v>29.7</c:v>
                </c:pt>
                <c:pt idx="1998">
                  <c:v>36.4</c:v>
                </c:pt>
                <c:pt idx="1999">
                  <c:v>26.5</c:v>
                </c:pt>
                <c:pt idx="2000">
                  <c:v>37.6</c:v>
                </c:pt>
                <c:pt idx="2001">
                  <c:v>42.9</c:v>
                </c:pt>
                <c:pt idx="2002">
                  <c:v>39.799999999999997</c:v>
                </c:pt>
                <c:pt idx="2003">
                  <c:v>36.200000000000003</c:v>
                </c:pt>
                <c:pt idx="2004">
                  <c:v>38.299999999999997</c:v>
                </c:pt>
                <c:pt idx="2005">
                  <c:v>37.799999999999997</c:v>
                </c:pt>
                <c:pt idx="2006">
                  <c:v>36.200000000000003</c:v>
                </c:pt>
                <c:pt idx="2007">
                  <c:v>36.299999999999997</c:v>
                </c:pt>
                <c:pt idx="2008">
                  <c:v>39.5</c:v>
                </c:pt>
                <c:pt idx="2009">
                  <c:v>25.1</c:v>
                </c:pt>
                <c:pt idx="2010">
                  <c:v>41</c:v>
                </c:pt>
                <c:pt idx="2011">
                  <c:v>30.1</c:v>
                </c:pt>
                <c:pt idx="2012">
                  <c:v>34.5</c:v>
                </c:pt>
                <c:pt idx="2013">
                  <c:v>36.700000000000003</c:v>
                </c:pt>
                <c:pt idx="2014">
                  <c:v>39.9</c:v>
                </c:pt>
                <c:pt idx="2015">
                  <c:v>40.700000000000003</c:v>
                </c:pt>
                <c:pt idx="2016">
                  <c:v>50</c:v>
                </c:pt>
                <c:pt idx="2017">
                  <c:v>22.7</c:v>
                </c:pt>
                <c:pt idx="2018">
                  <c:v>28.8</c:v>
                </c:pt>
                <c:pt idx="2019">
                  <c:v>40.700000000000003</c:v>
                </c:pt>
                <c:pt idx="2020">
                  <c:v>27.4</c:v>
                </c:pt>
                <c:pt idx="2021">
                  <c:v>26.4</c:v>
                </c:pt>
                <c:pt idx="2022">
                  <c:v>41.3</c:v>
                </c:pt>
                <c:pt idx="2023">
                  <c:v>23.2</c:v>
                </c:pt>
                <c:pt idx="2024">
                  <c:v>45.3</c:v>
                </c:pt>
                <c:pt idx="2025">
                  <c:v>36.6</c:v>
                </c:pt>
                <c:pt idx="2026">
                  <c:v>53.4</c:v>
                </c:pt>
                <c:pt idx="2027">
                  <c:v>25.7</c:v>
                </c:pt>
                <c:pt idx="2028">
                  <c:v>23.2</c:v>
                </c:pt>
                <c:pt idx="2029">
                  <c:v>27.4</c:v>
                </c:pt>
                <c:pt idx="2030">
                  <c:v>51.6</c:v>
                </c:pt>
                <c:pt idx="2031">
                  <c:v>35.9</c:v>
                </c:pt>
                <c:pt idx="2032">
                  <c:v>30.1</c:v>
                </c:pt>
                <c:pt idx="2033">
                  <c:v>41.8</c:v>
                </c:pt>
                <c:pt idx="2034">
                  <c:v>31.8</c:v>
                </c:pt>
                <c:pt idx="2035">
                  <c:v>27.5</c:v>
                </c:pt>
                <c:pt idx="2036">
                  <c:v>34.1</c:v>
                </c:pt>
                <c:pt idx="2037">
                  <c:v>32.299999999999997</c:v>
                </c:pt>
                <c:pt idx="2038">
                  <c:v>27</c:v>
                </c:pt>
                <c:pt idx="2039">
                  <c:v>39.200000000000003</c:v>
                </c:pt>
                <c:pt idx="2040">
                  <c:v>39.200000000000003</c:v>
                </c:pt>
                <c:pt idx="2041">
                  <c:v>43.3</c:v>
                </c:pt>
                <c:pt idx="2042">
                  <c:v>44.9</c:v>
                </c:pt>
                <c:pt idx="2043">
                  <c:v>41.9</c:v>
                </c:pt>
                <c:pt idx="2044">
                  <c:v>46.7</c:v>
                </c:pt>
                <c:pt idx="2045">
                  <c:v>53.9</c:v>
                </c:pt>
                <c:pt idx="2046">
                  <c:v>37.6</c:v>
                </c:pt>
                <c:pt idx="2047">
                  <c:v>40</c:v>
                </c:pt>
                <c:pt idx="2048">
                  <c:v>28.3</c:v>
                </c:pt>
                <c:pt idx="2049">
                  <c:v>33</c:v>
                </c:pt>
                <c:pt idx="2050">
                  <c:v>23</c:v>
                </c:pt>
                <c:pt idx="2051">
                  <c:v>34.4</c:v>
                </c:pt>
                <c:pt idx="2052">
                  <c:v>28.2</c:v>
                </c:pt>
                <c:pt idx="2053">
                  <c:v>37.9</c:v>
                </c:pt>
                <c:pt idx="2054">
                  <c:v>20.7</c:v>
                </c:pt>
                <c:pt idx="2055">
                  <c:v>15.9</c:v>
                </c:pt>
                <c:pt idx="2056">
                  <c:v>34.299999999999997</c:v>
                </c:pt>
                <c:pt idx="2057">
                  <c:v>44.2</c:v>
                </c:pt>
                <c:pt idx="2058">
                  <c:v>29.7</c:v>
                </c:pt>
                <c:pt idx="2059">
                  <c:v>37.799999999999997</c:v>
                </c:pt>
                <c:pt idx="2060">
                  <c:v>24.4</c:v>
                </c:pt>
                <c:pt idx="2061">
                  <c:v>37.4</c:v>
                </c:pt>
                <c:pt idx="2062">
                  <c:v>25.8</c:v>
                </c:pt>
                <c:pt idx="2063">
                  <c:v>36.799999999999997</c:v>
                </c:pt>
                <c:pt idx="2064">
                  <c:v>29.2</c:v>
                </c:pt>
                <c:pt idx="2065">
                  <c:v>30.2</c:v>
                </c:pt>
                <c:pt idx="2066">
                  <c:v>38.6</c:v>
                </c:pt>
                <c:pt idx="2067">
                  <c:v>25.3</c:v>
                </c:pt>
                <c:pt idx="2068">
                  <c:v>31.1</c:v>
                </c:pt>
                <c:pt idx="2069">
                  <c:v>36.6</c:v>
                </c:pt>
                <c:pt idx="2070">
                  <c:v>36.9</c:v>
                </c:pt>
                <c:pt idx="2071">
                  <c:v>29.4</c:v>
                </c:pt>
                <c:pt idx="2072">
                  <c:v>30.3</c:v>
                </c:pt>
                <c:pt idx="2073">
                  <c:v>42.5</c:v>
                </c:pt>
                <c:pt idx="2074">
                  <c:v>42.5</c:v>
                </c:pt>
                <c:pt idx="2075">
                  <c:v>27.1</c:v>
                </c:pt>
                <c:pt idx="2076">
                  <c:v>28</c:v>
                </c:pt>
                <c:pt idx="2077">
                  <c:v>40.1</c:v>
                </c:pt>
                <c:pt idx="2078">
                  <c:v>33.9</c:v>
                </c:pt>
                <c:pt idx="2079">
                  <c:v>34.700000000000003</c:v>
                </c:pt>
                <c:pt idx="2080">
                  <c:v>33.700000000000003</c:v>
                </c:pt>
                <c:pt idx="2081">
                  <c:v>41.9</c:v>
                </c:pt>
                <c:pt idx="2082">
                  <c:v>38.9</c:v>
                </c:pt>
                <c:pt idx="2083">
                  <c:v>31.6</c:v>
                </c:pt>
                <c:pt idx="2084">
                  <c:v>23.5</c:v>
                </c:pt>
                <c:pt idx="2085">
                  <c:v>41</c:v>
                </c:pt>
                <c:pt idx="2086">
                  <c:v>35.1</c:v>
                </c:pt>
                <c:pt idx="2087">
                  <c:v>29.7</c:v>
                </c:pt>
                <c:pt idx="2088">
                  <c:v>37.200000000000003</c:v>
                </c:pt>
                <c:pt idx="2089">
                  <c:v>33.4</c:v>
                </c:pt>
                <c:pt idx="2090">
                  <c:v>35.1</c:v>
                </c:pt>
                <c:pt idx="2091">
                  <c:v>23.4</c:v>
                </c:pt>
                <c:pt idx="2092">
                  <c:v>32.6</c:v>
                </c:pt>
                <c:pt idx="2093">
                  <c:v>14.8</c:v>
                </c:pt>
                <c:pt idx="2094">
                  <c:v>29.3</c:v>
                </c:pt>
                <c:pt idx="2095">
                  <c:v>31.8</c:v>
                </c:pt>
                <c:pt idx="2096">
                  <c:v>27.3</c:v>
                </c:pt>
                <c:pt idx="2097">
                  <c:v>31.1</c:v>
                </c:pt>
                <c:pt idx="2098">
                  <c:v>27.5</c:v>
                </c:pt>
                <c:pt idx="2099">
                  <c:v>40.700000000000003</c:v>
                </c:pt>
                <c:pt idx="2100">
                  <c:v>26.5</c:v>
                </c:pt>
                <c:pt idx="2101">
                  <c:v>32.299999999999997</c:v>
                </c:pt>
                <c:pt idx="2102">
                  <c:v>25</c:v>
                </c:pt>
                <c:pt idx="2103">
                  <c:v>34.9</c:v>
                </c:pt>
                <c:pt idx="2104">
                  <c:v>35.1</c:v>
                </c:pt>
                <c:pt idx="2105">
                  <c:v>40.799999999999997</c:v>
                </c:pt>
                <c:pt idx="2106">
                  <c:v>18.600000000000001</c:v>
                </c:pt>
                <c:pt idx="2107">
                  <c:v>36.700000000000003</c:v>
                </c:pt>
                <c:pt idx="2108">
                  <c:v>40.700000000000003</c:v>
                </c:pt>
                <c:pt idx="2109">
                  <c:v>21.7</c:v>
                </c:pt>
                <c:pt idx="2110">
                  <c:v>27.9</c:v>
                </c:pt>
                <c:pt idx="2111">
                  <c:v>34.299999999999997</c:v>
                </c:pt>
                <c:pt idx="2112">
                  <c:v>38.5</c:v>
                </c:pt>
                <c:pt idx="2113">
                  <c:v>16.5</c:v>
                </c:pt>
                <c:pt idx="2114">
                  <c:v>32.9</c:v>
                </c:pt>
                <c:pt idx="2115">
                  <c:v>22.9</c:v>
                </c:pt>
                <c:pt idx="2116">
                  <c:v>38.700000000000003</c:v>
                </c:pt>
                <c:pt idx="2117">
                  <c:v>27.7</c:v>
                </c:pt>
                <c:pt idx="2118">
                  <c:v>13.3</c:v>
                </c:pt>
                <c:pt idx="2119">
                  <c:v>40.1</c:v>
                </c:pt>
                <c:pt idx="2120">
                  <c:v>27.7</c:v>
                </c:pt>
                <c:pt idx="2121">
                  <c:v>48</c:v>
                </c:pt>
                <c:pt idx="2122">
                  <c:v>28.9</c:v>
                </c:pt>
                <c:pt idx="2123">
                  <c:v>40.1</c:v>
                </c:pt>
                <c:pt idx="2124">
                  <c:v>28.6</c:v>
                </c:pt>
                <c:pt idx="2125">
                  <c:v>24.2</c:v>
                </c:pt>
                <c:pt idx="2126">
                  <c:v>26.8</c:v>
                </c:pt>
                <c:pt idx="2127">
                  <c:v>37.9</c:v>
                </c:pt>
                <c:pt idx="2128">
                  <c:v>34.1</c:v>
                </c:pt>
                <c:pt idx="2129">
                  <c:v>44.4</c:v>
                </c:pt>
                <c:pt idx="2130">
                  <c:v>31.4</c:v>
                </c:pt>
                <c:pt idx="2131">
                  <c:v>28.8</c:v>
                </c:pt>
                <c:pt idx="2132">
                  <c:v>31.8</c:v>
                </c:pt>
                <c:pt idx="2133">
                  <c:v>30.1</c:v>
                </c:pt>
                <c:pt idx="2134">
                  <c:v>19.7</c:v>
                </c:pt>
                <c:pt idx="2135">
                  <c:v>31.1</c:v>
                </c:pt>
                <c:pt idx="2136">
                  <c:v>36.5</c:v>
                </c:pt>
                <c:pt idx="2137">
                  <c:v>27.7</c:v>
                </c:pt>
                <c:pt idx="2138">
                  <c:v>18.7</c:v>
                </c:pt>
                <c:pt idx="2139">
                  <c:v>32.6</c:v>
                </c:pt>
                <c:pt idx="2140">
                  <c:v>32.299999999999997</c:v>
                </c:pt>
                <c:pt idx="2141">
                  <c:v>31.9</c:v>
                </c:pt>
                <c:pt idx="2142">
                  <c:v>23.4</c:v>
                </c:pt>
                <c:pt idx="2143">
                  <c:v>45.2</c:v>
                </c:pt>
                <c:pt idx="2144">
                  <c:v>47.8</c:v>
                </c:pt>
                <c:pt idx="2145">
                  <c:v>42.1</c:v>
                </c:pt>
                <c:pt idx="2146">
                  <c:v>35.799999999999997</c:v>
                </c:pt>
                <c:pt idx="2147">
                  <c:v>51.5</c:v>
                </c:pt>
                <c:pt idx="2148">
                  <c:v>28.5</c:v>
                </c:pt>
                <c:pt idx="2149">
                  <c:v>40.299999999999997</c:v>
                </c:pt>
                <c:pt idx="2150">
                  <c:v>47.3</c:v>
                </c:pt>
                <c:pt idx="2151">
                  <c:v>43.6</c:v>
                </c:pt>
                <c:pt idx="2152">
                  <c:v>43.8</c:v>
                </c:pt>
                <c:pt idx="2153">
                  <c:v>59</c:v>
                </c:pt>
                <c:pt idx="2154">
                  <c:v>35.6</c:v>
                </c:pt>
                <c:pt idx="2155">
                  <c:v>48.9</c:v>
                </c:pt>
                <c:pt idx="2156">
                  <c:v>24.8</c:v>
                </c:pt>
                <c:pt idx="2157">
                  <c:v>44</c:v>
                </c:pt>
                <c:pt idx="2158">
                  <c:v>48.5</c:v>
                </c:pt>
                <c:pt idx="2159">
                  <c:v>37.1</c:v>
                </c:pt>
                <c:pt idx="2160">
                  <c:v>52</c:v>
                </c:pt>
                <c:pt idx="2161">
                  <c:v>31.8</c:v>
                </c:pt>
                <c:pt idx="2162">
                  <c:v>47.6</c:v>
                </c:pt>
                <c:pt idx="2163">
                  <c:v>48.9</c:v>
                </c:pt>
                <c:pt idx="2164">
                  <c:v>35.200000000000003</c:v>
                </c:pt>
                <c:pt idx="2165">
                  <c:v>42.3</c:v>
                </c:pt>
                <c:pt idx="2166">
                  <c:v>39.1</c:v>
                </c:pt>
                <c:pt idx="2167">
                  <c:v>40.200000000000003</c:v>
                </c:pt>
                <c:pt idx="2168">
                  <c:v>42.2</c:v>
                </c:pt>
                <c:pt idx="2169">
                  <c:v>50.2</c:v>
                </c:pt>
                <c:pt idx="2170">
                  <c:v>53.5</c:v>
                </c:pt>
                <c:pt idx="2171">
                  <c:v>32.6</c:v>
                </c:pt>
                <c:pt idx="2172">
                  <c:v>57.1</c:v>
                </c:pt>
                <c:pt idx="2173">
                  <c:v>35.9</c:v>
                </c:pt>
                <c:pt idx="2174">
                  <c:v>47.6</c:v>
                </c:pt>
                <c:pt idx="2175">
                  <c:v>35.5</c:v>
                </c:pt>
                <c:pt idx="2176">
                  <c:v>35.799999999999997</c:v>
                </c:pt>
                <c:pt idx="2177">
                  <c:v>40.9</c:v>
                </c:pt>
                <c:pt idx="2178">
                  <c:v>31.7</c:v>
                </c:pt>
                <c:pt idx="2179">
                  <c:v>54.8</c:v>
                </c:pt>
                <c:pt idx="2180">
                  <c:v>33.799999999999997</c:v>
                </c:pt>
                <c:pt idx="2181">
                  <c:v>16</c:v>
                </c:pt>
                <c:pt idx="2182">
                  <c:v>36.5</c:v>
                </c:pt>
                <c:pt idx="2183">
                  <c:v>35.299999999999997</c:v>
                </c:pt>
                <c:pt idx="2184">
                  <c:v>36.9</c:v>
                </c:pt>
                <c:pt idx="2185">
                  <c:v>38.4</c:v>
                </c:pt>
                <c:pt idx="2186">
                  <c:v>36.9</c:v>
                </c:pt>
                <c:pt idx="2187">
                  <c:v>39.799999999999997</c:v>
                </c:pt>
                <c:pt idx="2188">
                  <c:v>44.2</c:v>
                </c:pt>
                <c:pt idx="2189">
                  <c:v>25.2</c:v>
                </c:pt>
                <c:pt idx="2190">
                  <c:v>43.1</c:v>
                </c:pt>
                <c:pt idx="2191">
                  <c:v>43.5</c:v>
                </c:pt>
                <c:pt idx="2192">
                  <c:v>29.6</c:v>
                </c:pt>
                <c:pt idx="2193">
                  <c:v>29.2</c:v>
                </c:pt>
                <c:pt idx="2194">
                  <c:v>40.299999999999997</c:v>
                </c:pt>
                <c:pt idx="2195">
                  <c:v>41.1</c:v>
                </c:pt>
                <c:pt idx="2196">
                  <c:v>45.3</c:v>
                </c:pt>
                <c:pt idx="2197">
                  <c:v>53.9</c:v>
                </c:pt>
                <c:pt idx="2198">
                  <c:v>39.700000000000003</c:v>
                </c:pt>
                <c:pt idx="2199">
                  <c:v>35.9</c:v>
                </c:pt>
                <c:pt idx="2200">
                  <c:v>45.6</c:v>
                </c:pt>
                <c:pt idx="2201">
                  <c:v>36.200000000000003</c:v>
                </c:pt>
                <c:pt idx="2202">
                  <c:v>38.6</c:v>
                </c:pt>
                <c:pt idx="2203">
                  <c:v>37.1</c:v>
                </c:pt>
                <c:pt idx="2204">
                  <c:v>46.1</c:v>
                </c:pt>
                <c:pt idx="2205">
                  <c:v>28.4</c:v>
                </c:pt>
                <c:pt idx="2206">
                  <c:v>26.1</c:v>
                </c:pt>
                <c:pt idx="2207">
                  <c:v>41.3</c:v>
                </c:pt>
                <c:pt idx="2208">
                  <c:v>37</c:v>
                </c:pt>
                <c:pt idx="2209">
                  <c:v>36.1</c:v>
                </c:pt>
                <c:pt idx="2210">
                  <c:v>41.1</c:v>
                </c:pt>
                <c:pt idx="2211">
                  <c:v>37.6</c:v>
                </c:pt>
                <c:pt idx="2212">
                  <c:v>21.6</c:v>
                </c:pt>
                <c:pt idx="2213">
                  <c:v>29.4</c:v>
                </c:pt>
                <c:pt idx="2214">
                  <c:v>29.7</c:v>
                </c:pt>
                <c:pt idx="2215">
                  <c:v>20.100000000000001</c:v>
                </c:pt>
                <c:pt idx="2216">
                  <c:v>31.6</c:v>
                </c:pt>
                <c:pt idx="2217">
                  <c:v>41.1</c:v>
                </c:pt>
                <c:pt idx="2218">
                  <c:v>33.9</c:v>
                </c:pt>
                <c:pt idx="2219">
                  <c:v>33.200000000000003</c:v>
                </c:pt>
                <c:pt idx="2220">
                  <c:v>42</c:v>
                </c:pt>
                <c:pt idx="2221">
                  <c:v>27.3</c:v>
                </c:pt>
                <c:pt idx="2222">
                  <c:v>38.1</c:v>
                </c:pt>
                <c:pt idx="2223">
                  <c:v>30.5</c:v>
                </c:pt>
                <c:pt idx="2224">
                  <c:v>26.9</c:v>
                </c:pt>
                <c:pt idx="2225">
                  <c:v>35.9</c:v>
                </c:pt>
                <c:pt idx="2226">
                  <c:v>32</c:v>
                </c:pt>
                <c:pt idx="2227">
                  <c:v>38.700000000000003</c:v>
                </c:pt>
                <c:pt idx="2228">
                  <c:v>48</c:v>
                </c:pt>
                <c:pt idx="2229">
                  <c:v>21.7</c:v>
                </c:pt>
                <c:pt idx="2230">
                  <c:v>29</c:v>
                </c:pt>
                <c:pt idx="2231">
                  <c:v>54.7</c:v>
                </c:pt>
                <c:pt idx="2232">
                  <c:v>22.7</c:v>
                </c:pt>
                <c:pt idx="2233">
                  <c:v>46.9</c:v>
                </c:pt>
                <c:pt idx="2234">
                  <c:v>38.299999999999997</c:v>
                </c:pt>
                <c:pt idx="2235">
                  <c:v>44.5</c:v>
                </c:pt>
                <c:pt idx="2236">
                  <c:v>24.5</c:v>
                </c:pt>
                <c:pt idx="2237">
                  <c:v>41.4</c:v>
                </c:pt>
                <c:pt idx="2238">
                  <c:v>37.1</c:v>
                </c:pt>
                <c:pt idx="2239">
                  <c:v>37.6</c:v>
                </c:pt>
                <c:pt idx="2240">
                  <c:v>38.700000000000003</c:v>
                </c:pt>
                <c:pt idx="2241">
                  <c:v>12.9</c:v>
                </c:pt>
                <c:pt idx="2242">
                  <c:v>36.299999999999997</c:v>
                </c:pt>
                <c:pt idx="2243">
                  <c:v>36.799999999999997</c:v>
                </c:pt>
                <c:pt idx="2244">
                  <c:v>37.9</c:v>
                </c:pt>
                <c:pt idx="2245">
                  <c:v>43</c:v>
                </c:pt>
                <c:pt idx="2246">
                  <c:v>28.4</c:v>
                </c:pt>
                <c:pt idx="2247">
                  <c:v>28.4</c:v>
                </c:pt>
                <c:pt idx="2248">
                  <c:v>36.6</c:v>
                </c:pt>
                <c:pt idx="2249">
                  <c:v>45.6</c:v>
                </c:pt>
                <c:pt idx="2250">
                  <c:v>28.3</c:v>
                </c:pt>
                <c:pt idx="2251">
                  <c:v>40</c:v>
                </c:pt>
                <c:pt idx="2252">
                  <c:v>20.3</c:v>
                </c:pt>
                <c:pt idx="2253">
                  <c:v>33.299999999999997</c:v>
                </c:pt>
                <c:pt idx="2254">
                  <c:v>17.100000000000001</c:v>
                </c:pt>
                <c:pt idx="2255">
                  <c:v>25.9</c:v>
                </c:pt>
                <c:pt idx="2256">
                  <c:v>30</c:v>
                </c:pt>
                <c:pt idx="2257">
                  <c:v>29.3</c:v>
                </c:pt>
                <c:pt idx="2258">
                  <c:v>34</c:v>
                </c:pt>
                <c:pt idx="2259">
                  <c:v>32.200000000000003</c:v>
                </c:pt>
                <c:pt idx="2260">
                  <c:v>42.2</c:v>
                </c:pt>
                <c:pt idx="2261">
                  <c:v>34.799999999999997</c:v>
                </c:pt>
                <c:pt idx="2262">
                  <c:v>34.299999999999997</c:v>
                </c:pt>
                <c:pt idx="2263">
                  <c:v>18.5</c:v>
                </c:pt>
                <c:pt idx="2264">
                  <c:v>25.5</c:v>
                </c:pt>
                <c:pt idx="2265">
                  <c:v>42.1</c:v>
                </c:pt>
                <c:pt idx="2266">
                  <c:v>27.8</c:v>
                </c:pt>
                <c:pt idx="2267">
                  <c:v>32.700000000000003</c:v>
                </c:pt>
                <c:pt idx="2268">
                  <c:v>32.6</c:v>
                </c:pt>
                <c:pt idx="2269">
                  <c:v>23.6</c:v>
                </c:pt>
                <c:pt idx="2270">
                  <c:v>34.4</c:v>
                </c:pt>
                <c:pt idx="2271">
                  <c:v>42.3</c:v>
                </c:pt>
                <c:pt idx="2272">
                  <c:v>33.5</c:v>
                </c:pt>
                <c:pt idx="2273">
                  <c:v>34.200000000000003</c:v>
                </c:pt>
                <c:pt idx="2274">
                  <c:v>40.5</c:v>
                </c:pt>
                <c:pt idx="2275">
                  <c:v>28.3</c:v>
                </c:pt>
                <c:pt idx="2276">
                  <c:v>51.9</c:v>
                </c:pt>
                <c:pt idx="2277">
                  <c:v>30.2</c:v>
                </c:pt>
                <c:pt idx="2278">
                  <c:v>42.9</c:v>
                </c:pt>
                <c:pt idx="2279">
                  <c:v>41.1</c:v>
                </c:pt>
                <c:pt idx="2280">
                  <c:v>45.7</c:v>
                </c:pt>
                <c:pt idx="2281">
                  <c:v>44.9</c:v>
                </c:pt>
                <c:pt idx="2282">
                  <c:v>52.1</c:v>
                </c:pt>
                <c:pt idx="2283">
                  <c:v>52</c:v>
                </c:pt>
                <c:pt idx="2284">
                  <c:v>42.6</c:v>
                </c:pt>
                <c:pt idx="2285">
                  <c:v>56.4</c:v>
                </c:pt>
                <c:pt idx="2286">
                  <c:v>41.1</c:v>
                </c:pt>
                <c:pt idx="2287">
                  <c:v>45.6</c:v>
                </c:pt>
                <c:pt idx="2288">
                  <c:v>44.6</c:v>
                </c:pt>
                <c:pt idx="2289">
                  <c:v>53.8</c:v>
                </c:pt>
                <c:pt idx="2290">
                  <c:v>39.1</c:v>
                </c:pt>
                <c:pt idx="2291">
                  <c:v>37.9</c:v>
                </c:pt>
                <c:pt idx="2292">
                  <c:v>38.200000000000003</c:v>
                </c:pt>
                <c:pt idx="2293">
                  <c:v>30</c:v>
                </c:pt>
                <c:pt idx="2294">
                  <c:v>38.299999999999997</c:v>
                </c:pt>
                <c:pt idx="2295">
                  <c:v>30.8</c:v>
                </c:pt>
                <c:pt idx="2296">
                  <c:v>40.4</c:v>
                </c:pt>
                <c:pt idx="2297">
                  <c:v>40.299999999999997</c:v>
                </c:pt>
                <c:pt idx="2298">
                  <c:v>36.4</c:v>
                </c:pt>
                <c:pt idx="2299">
                  <c:v>36.299999999999997</c:v>
                </c:pt>
                <c:pt idx="2300">
                  <c:v>27.5</c:v>
                </c:pt>
                <c:pt idx="2301">
                  <c:v>29.5</c:v>
                </c:pt>
                <c:pt idx="2302">
                  <c:v>32</c:v>
                </c:pt>
                <c:pt idx="2303">
                  <c:v>26.9</c:v>
                </c:pt>
                <c:pt idx="2304">
                  <c:v>31.8</c:v>
                </c:pt>
                <c:pt idx="2305">
                  <c:v>40.1</c:v>
                </c:pt>
                <c:pt idx="2306">
                  <c:v>37.9</c:v>
                </c:pt>
                <c:pt idx="2307">
                  <c:v>37.799999999999997</c:v>
                </c:pt>
                <c:pt idx="2308">
                  <c:v>30.6</c:v>
                </c:pt>
                <c:pt idx="2309">
                  <c:v>35.9</c:v>
                </c:pt>
                <c:pt idx="2310">
                  <c:v>37.700000000000003</c:v>
                </c:pt>
                <c:pt idx="2311">
                  <c:v>32.1</c:v>
                </c:pt>
                <c:pt idx="2312">
                  <c:v>35.5</c:v>
                </c:pt>
                <c:pt idx="2313">
                  <c:v>17.8</c:v>
                </c:pt>
                <c:pt idx="2314">
                  <c:v>27.3</c:v>
                </c:pt>
                <c:pt idx="2315">
                  <c:v>39.4</c:v>
                </c:pt>
                <c:pt idx="2316">
                  <c:v>32.799999999999997</c:v>
                </c:pt>
                <c:pt idx="2317">
                  <c:v>30</c:v>
                </c:pt>
                <c:pt idx="2318">
                  <c:v>28.4</c:v>
                </c:pt>
                <c:pt idx="2319">
                  <c:v>33.5</c:v>
                </c:pt>
                <c:pt idx="2320">
                  <c:v>32.700000000000003</c:v>
                </c:pt>
                <c:pt idx="2321">
                  <c:v>17.2</c:v>
                </c:pt>
                <c:pt idx="2322">
                  <c:v>50</c:v>
                </c:pt>
                <c:pt idx="2323">
                  <c:v>17.3</c:v>
                </c:pt>
                <c:pt idx="2324">
                  <c:v>25.3</c:v>
                </c:pt>
                <c:pt idx="2325">
                  <c:v>28.7</c:v>
                </c:pt>
                <c:pt idx="2326">
                  <c:v>55.3</c:v>
                </c:pt>
                <c:pt idx="2327">
                  <c:v>38.9</c:v>
                </c:pt>
                <c:pt idx="2328">
                  <c:v>30.5</c:v>
                </c:pt>
                <c:pt idx="2329">
                  <c:v>22</c:v>
                </c:pt>
                <c:pt idx="2330">
                  <c:v>31.5</c:v>
                </c:pt>
                <c:pt idx="2331">
                  <c:v>30.3</c:v>
                </c:pt>
                <c:pt idx="2332">
                  <c:v>28.3</c:v>
                </c:pt>
                <c:pt idx="2333">
                  <c:v>28.2</c:v>
                </c:pt>
                <c:pt idx="2334">
                  <c:v>51.3</c:v>
                </c:pt>
                <c:pt idx="2335">
                  <c:v>38.4</c:v>
                </c:pt>
                <c:pt idx="2336">
                  <c:v>20.7</c:v>
                </c:pt>
                <c:pt idx="2337">
                  <c:v>36.4</c:v>
                </c:pt>
                <c:pt idx="2338">
                  <c:v>35.1</c:v>
                </c:pt>
                <c:pt idx="2339">
                  <c:v>33.5</c:v>
                </c:pt>
                <c:pt idx="2340">
                  <c:v>31.3</c:v>
                </c:pt>
                <c:pt idx="2341">
                  <c:v>52</c:v>
                </c:pt>
                <c:pt idx="2342">
                  <c:v>30.4</c:v>
                </c:pt>
                <c:pt idx="2343">
                  <c:v>17.2</c:v>
                </c:pt>
                <c:pt idx="2344">
                  <c:v>36</c:v>
                </c:pt>
                <c:pt idx="2345">
                  <c:v>28.8</c:v>
                </c:pt>
                <c:pt idx="2346">
                  <c:v>28.2</c:v>
                </c:pt>
                <c:pt idx="2347">
                  <c:v>33.299999999999997</c:v>
                </c:pt>
                <c:pt idx="2348">
                  <c:v>36.799999999999997</c:v>
                </c:pt>
                <c:pt idx="2349">
                  <c:v>13.4</c:v>
                </c:pt>
                <c:pt idx="2350">
                  <c:v>31.5</c:v>
                </c:pt>
                <c:pt idx="2351">
                  <c:v>22.8</c:v>
                </c:pt>
                <c:pt idx="2352">
                  <c:v>32</c:v>
                </c:pt>
                <c:pt idx="2353">
                  <c:v>28.7</c:v>
                </c:pt>
                <c:pt idx="2354">
                  <c:v>26.3</c:v>
                </c:pt>
                <c:pt idx="2355">
                  <c:v>28.1</c:v>
                </c:pt>
                <c:pt idx="2356">
                  <c:v>27.2</c:v>
                </c:pt>
                <c:pt idx="2357">
                  <c:v>35</c:v>
                </c:pt>
                <c:pt idx="2358">
                  <c:v>17.7</c:v>
                </c:pt>
                <c:pt idx="2359">
                  <c:v>31</c:v>
                </c:pt>
                <c:pt idx="2360">
                  <c:v>34.799999999999997</c:v>
                </c:pt>
                <c:pt idx="2361">
                  <c:v>10.8</c:v>
                </c:pt>
                <c:pt idx="2362">
                  <c:v>35.799999999999997</c:v>
                </c:pt>
                <c:pt idx="2363">
                  <c:v>23.9</c:v>
                </c:pt>
                <c:pt idx="2364">
                  <c:v>39.700000000000003</c:v>
                </c:pt>
                <c:pt idx="2365">
                  <c:v>13.6</c:v>
                </c:pt>
                <c:pt idx="2366">
                  <c:v>31.1</c:v>
                </c:pt>
                <c:pt idx="2367">
                  <c:v>52.2</c:v>
                </c:pt>
                <c:pt idx="2368">
                  <c:v>25.1</c:v>
                </c:pt>
                <c:pt idx="2369">
                  <c:v>33.799999999999997</c:v>
                </c:pt>
                <c:pt idx="2370">
                  <c:v>32.5</c:v>
                </c:pt>
                <c:pt idx="2371">
                  <c:v>33.700000000000003</c:v>
                </c:pt>
                <c:pt idx="2372">
                  <c:v>40.9</c:v>
                </c:pt>
                <c:pt idx="2373">
                  <c:v>42.3</c:v>
                </c:pt>
                <c:pt idx="2374">
                  <c:v>46.9</c:v>
                </c:pt>
                <c:pt idx="2375">
                  <c:v>37</c:v>
                </c:pt>
                <c:pt idx="2376">
                  <c:v>50.9</c:v>
                </c:pt>
                <c:pt idx="2377">
                  <c:v>34.5</c:v>
                </c:pt>
                <c:pt idx="2378">
                  <c:v>35.9</c:v>
                </c:pt>
                <c:pt idx="2379">
                  <c:v>40.9</c:v>
                </c:pt>
                <c:pt idx="2380">
                  <c:v>24.1</c:v>
                </c:pt>
                <c:pt idx="2381">
                  <c:v>37.700000000000003</c:v>
                </c:pt>
                <c:pt idx="2382">
                  <c:v>35.5</c:v>
                </c:pt>
                <c:pt idx="2383">
                  <c:v>46.2</c:v>
                </c:pt>
                <c:pt idx="2384">
                  <c:v>49.3</c:v>
                </c:pt>
                <c:pt idx="2385">
                  <c:v>52.8</c:v>
                </c:pt>
                <c:pt idx="2386">
                  <c:v>30.7</c:v>
                </c:pt>
                <c:pt idx="2387">
                  <c:v>40.700000000000003</c:v>
                </c:pt>
                <c:pt idx="2388">
                  <c:v>32.4</c:v>
                </c:pt>
                <c:pt idx="2389">
                  <c:v>32.299999999999997</c:v>
                </c:pt>
                <c:pt idx="2390">
                  <c:v>38.4</c:v>
                </c:pt>
                <c:pt idx="2391">
                  <c:v>27.4</c:v>
                </c:pt>
                <c:pt idx="2392">
                  <c:v>42.3</c:v>
                </c:pt>
                <c:pt idx="2393">
                  <c:v>34</c:v>
                </c:pt>
                <c:pt idx="2394">
                  <c:v>42.8</c:v>
                </c:pt>
                <c:pt idx="2395">
                  <c:v>23.2</c:v>
                </c:pt>
                <c:pt idx="2396">
                  <c:v>34.6</c:v>
                </c:pt>
                <c:pt idx="2397">
                  <c:v>28.1</c:v>
                </c:pt>
                <c:pt idx="2398">
                  <c:v>30.4</c:v>
                </c:pt>
                <c:pt idx="2399">
                  <c:v>28.5</c:v>
                </c:pt>
                <c:pt idx="2400">
                  <c:v>31.2</c:v>
                </c:pt>
                <c:pt idx="2401">
                  <c:v>32.200000000000003</c:v>
                </c:pt>
                <c:pt idx="2402">
                  <c:v>33.700000000000003</c:v>
                </c:pt>
                <c:pt idx="2403">
                  <c:v>25.6</c:v>
                </c:pt>
                <c:pt idx="2404">
                  <c:v>30.4</c:v>
                </c:pt>
                <c:pt idx="2405">
                  <c:v>42.9</c:v>
                </c:pt>
                <c:pt idx="2406">
                  <c:v>27.9</c:v>
                </c:pt>
                <c:pt idx="2407">
                  <c:v>33.200000000000003</c:v>
                </c:pt>
                <c:pt idx="2408">
                  <c:v>30.1</c:v>
                </c:pt>
                <c:pt idx="2409">
                  <c:v>28</c:v>
                </c:pt>
                <c:pt idx="2410">
                  <c:v>39.6</c:v>
                </c:pt>
                <c:pt idx="2411">
                  <c:v>39.1</c:v>
                </c:pt>
                <c:pt idx="2412">
                  <c:v>40.700000000000003</c:v>
                </c:pt>
                <c:pt idx="2413">
                  <c:v>28.6</c:v>
                </c:pt>
                <c:pt idx="2414">
                  <c:v>26.1</c:v>
                </c:pt>
                <c:pt idx="2415">
                  <c:v>35.200000000000003</c:v>
                </c:pt>
                <c:pt idx="2416">
                  <c:v>37</c:v>
                </c:pt>
                <c:pt idx="2417">
                  <c:v>27.8</c:v>
                </c:pt>
                <c:pt idx="2418">
                  <c:v>31.1</c:v>
                </c:pt>
                <c:pt idx="2419">
                  <c:v>47.8</c:v>
                </c:pt>
                <c:pt idx="2420">
                  <c:v>42.1</c:v>
                </c:pt>
                <c:pt idx="2421">
                  <c:v>48.6</c:v>
                </c:pt>
                <c:pt idx="2422">
                  <c:v>36</c:v>
                </c:pt>
                <c:pt idx="2423">
                  <c:v>37.299999999999997</c:v>
                </c:pt>
                <c:pt idx="2424">
                  <c:v>33.9</c:v>
                </c:pt>
                <c:pt idx="2425">
                  <c:v>30.2</c:v>
                </c:pt>
                <c:pt idx="2426">
                  <c:v>30</c:v>
                </c:pt>
                <c:pt idx="2427">
                  <c:v>20.9</c:v>
                </c:pt>
                <c:pt idx="2428">
                  <c:v>25.3</c:v>
                </c:pt>
                <c:pt idx="2429">
                  <c:v>40.299999999999997</c:v>
                </c:pt>
                <c:pt idx="2430">
                  <c:v>39.299999999999997</c:v>
                </c:pt>
                <c:pt idx="2431">
                  <c:v>45.5</c:v>
                </c:pt>
                <c:pt idx="2432">
                  <c:v>33.6</c:v>
                </c:pt>
                <c:pt idx="2433">
                  <c:v>32</c:v>
                </c:pt>
                <c:pt idx="2434">
                  <c:v>34.299999999999997</c:v>
                </c:pt>
                <c:pt idx="2435">
                  <c:v>33.4</c:v>
                </c:pt>
                <c:pt idx="2436">
                  <c:v>39.6</c:v>
                </c:pt>
                <c:pt idx="2437">
                  <c:v>27.5</c:v>
                </c:pt>
                <c:pt idx="2438">
                  <c:v>24.5</c:v>
                </c:pt>
                <c:pt idx="2439">
                  <c:v>27.7</c:v>
                </c:pt>
                <c:pt idx="2440">
                  <c:v>25.5</c:v>
                </c:pt>
                <c:pt idx="2441">
                  <c:v>36.4</c:v>
                </c:pt>
                <c:pt idx="2442">
                  <c:v>34.6</c:v>
                </c:pt>
                <c:pt idx="2443">
                  <c:v>35.200000000000003</c:v>
                </c:pt>
                <c:pt idx="2444">
                  <c:v>29.9</c:v>
                </c:pt>
                <c:pt idx="2445">
                  <c:v>42.3</c:v>
                </c:pt>
                <c:pt idx="2446">
                  <c:v>46.6</c:v>
                </c:pt>
                <c:pt idx="2447">
                  <c:v>47.6</c:v>
                </c:pt>
                <c:pt idx="2448">
                  <c:v>35</c:v>
                </c:pt>
                <c:pt idx="2449">
                  <c:v>29.6</c:v>
                </c:pt>
                <c:pt idx="2450">
                  <c:v>49</c:v>
                </c:pt>
                <c:pt idx="2451">
                  <c:v>38.799999999999997</c:v>
                </c:pt>
                <c:pt idx="2452">
                  <c:v>33.799999999999997</c:v>
                </c:pt>
                <c:pt idx="2453">
                  <c:v>37</c:v>
                </c:pt>
                <c:pt idx="2454">
                  <c:v>42.3</c:v>
                </c:pt>
                <c:pt idx="2455">
                  <c:v>36</c:v>
                </c:pt>
                <c:pt idx="2456">
                  <c:v>28.5</c:v>
                </c:pt>
                <c:pt idx="2457">
                  <c:v>27.2</c:v>
                </c:pt>
                <c:pt idx="2458">
                  <c:v>37.5</c:v>
                </c:pt>
                <c:pt idx="2459">
                  <c:v>41.2</c:v>
                </c:pt>
                <c:pt idx="2460">
                  <c:v>19</c:v>
                </c:pt>
                <c:pt idx="2461">
                  <c:v>32.700000000000003</c:v>
                </c:pt>
                <c:pt idx="2462">
                  <c:v>36.1</c:v>
                </c:pt>
                <c:pt idx="2463">
                  <c:v>39.299999999999997</c:v>
                </c:pt>
                <c:pt idx="2464">
                  <c:v>32.9</c:v>
                </c:pt>
                <c:pt idx="2465">
                  <c:v>23.2</c:v>
                </c:pt>
                <c:pt idx="2466">
                  <c:v>21.7</c:v>
                </c:pt>
                <c:pt idx="2467">
                  <c:v>31.6</c:v>
                </c:pt>
                <c:pt idx="2468">
                  <c:v>26.3</c:v>
                </c:pt>
                <c:pt idx="2469">
                  <c:v>39.6</c:v>
                </c:pt>
                <c:pt idx="2470">
                  <c:v>43.5</c:v>
                </c:pt>
                <c:pt idx="2471">
                  <c:v>24.5</c:v>
                </c:pt>
                <c:pt idx="2472">
                  <c:v>30.7</c:v>
                </c:pt>
                <c:pt idx="2473">
                  <c:v>35</c:v>
                </c:pt>
                <c:pt idx="2474">
                  <c:v>29.7</c:v>
                </c:pt>
                <c:pt idx="2475">
                  <c:v>32.9</c:v>
                </c:pt>
                <c:pt idx="2476">
                  <c:v>28.7</c:v>
                </c:pt>
                <c:pt idx="2477">
                  <c:v>26.6</c:v>
                </c:pt>
                <c:pt idx="2478">
                  <c:v>26.2</c:v>
                </c:pt>
                <c:pt idx="2479">
                  <c:v>26.3</c:v>
                </c:pt>
                <c:pt idx="2480">
                  <c:v>32.799999999999997</c:v>
                </c:pt>
                <c:pt idx="2481">
                  <c:v>37.799999999999997</c:v>
                </c:pt>
                <c:pt idx="2482">
                  <c:v>16.899999999999999</c:v>
                </c:pt>
                <c:pt idx="2483">
                  <c:v>23.8</c:v>
                </c:pt>
                <c:pt idx="2484">
                  <c:v>25.8</c:v>
                </c:pt>
                <c:pt idx="2485">
                  <c:v>22.4</c:v>
                </c:pt>
                <c:pt idx="2486">
                  <c:v>39.799999999999997</c:v>
                </c:pt>
                <c:pt idx="2487">
                  <c:v>23.8</c:v>
                </c:pt>
                <c:pt idx="2488">
                  <c:v>31.6</c:v>
                </c:pt>
                <c:pt idx="2489">
                  <c:v>36.6</c:v>
                </c:pt>
                <c:pt idx="2490">
                  <c:v>33.700000000000003</c:v>
                </c:pt>
                <c:pt idx="2491">
                  <c:v>18.5</c:v>
                </c:pt>
                <c:pt idx="2492">
                  <c:v>30.8</c:v>
                </c:pt>
                <c:pt idx="2493">
                  <c:v>25.2</c:v>
                </c:pt>
                <c:pt idx="2494">
                  <c:v>29.1</c:v>
                </c:pt>
                <c:pt idx="2495">
                  <c:v>41.3</c:v>
                </c:pt>
                <c:pt idx="2496">
                  <c:v>33.700000000000003</c:v>
                </c:pt>
                <c:pt idx="2497">
                  <c:v>29.9</c:v>
                </c:pt>
                <c:pt idx="2498">
                  <c:v>36.9</c:v>
                </c:pt>
                <c:pt idx="2499">
                  <c:v>32.9</c:v>
                </c:pt>
                <c:pt idx="2500">
                  <c:v>21.4</c:v>
                </c:pt>
                <c:pt idx="2501">
                  <c:v>40.1</c:v>
                </c:pt>
                <c:pt idx="2502">
                  <c:v>40.5</c:v>
                </c:pt>
                <c:pt idx="2503">
                  <c:v>23.4</c:v>
                </c:pt>
                <c:pt idx="2504">
                  <c:v>29</c:v>
                </c:pt>
                <c:pt idx="2505">
                  <c:v>40.6</c:v>
                </c:pt>
                <c:pt idx="2506">
                  <c:v>33.299999999999997</c:v>
                </c:pt>
                <c:pt idx="2507">
                  <c:v>18.5</c:v>
                </c:pt>
                <c:pt idx="2508">
                  <c:v>29.8</c:v>
                </c:pt>
                <c:pt idx="2509">
                  <c:v>27.3</c:v>
                </c:pt>
                <c:pt idx="2510">
                  <c:v>30.6</c:v>
                </c:pt>
                <c:pt idx="2511">
                  <c:v>26.3</c:v>
                </c:pt>
                <c:pt idx="2512">
                  <c:v>21.3</c:v>
                </c:pt>
                <c:pt idx="2513">
                  <c:v>40.1</c:v>
                </c:pt>
                <c:pt idx="2514">
                  <c:v>41.3</c:v>
                </c:pt>
                <c:pt idx="2515">
                  <c:v>26.1</c:v>
                </c:pt>
                <c:pt idx="2516">
                  <c:v>23.8</c:v>
                </c:pt>
                <c:pt idx="2517">
                  <c:v>21</c:v>
                </c:pt>
                <c:pt idx="2518">
                  <c:v>25.1</c:v>
                </c:pt>
                <c:pt idx="2519">
                  <c:v>26.4</c:v>
                </c:pt>
                <c:pt idx="2520">
                  <c:v>24.6</c:v>
                </c:pt>
                <c:pt idx="2521">
                  <c:v>23.3</c:v>
                </c:pt>
                <c:pt idx="2522">
                  <c:v>12.5</c:v>
                </c:pt>
                <c:pt idx="2523">
                  <c:v>34.4</c:v>
                </c:pt>
                <c:pt idx="2524">
                  <c:v>35.9</c:v>
                </c:pt>
                <c:pt idx="2525">
                  <c:v>32.4</c:v>
                </c:pt>
                <c:pt idx="2526">
                  <c:v>30.5</c:v>
                </c:pt>
                <c:pt idx="2527">
                  <c:v>22.8</c:v>
                </c:pt>
                <c:pt idx="2528">
                  <c:v>37.4</c:v>
                </c:pt>
                <c:pt idx="2529">
                  <c:v>28.3</c:v>
                </c:pt>
                <c:pt idx="2530">
                  <c:v>47.7</c:v>
                </c:pt>
                <c:pt idx="2531">
                  <c:v>42.7</c:v>
                </c:pt>
                <c:pt idx="2532">
                  <c:v>18.5</c:v>
                </c:pt>
                <c:pt idx="2533">
                  <c:v>33.1</c:v>
                </c:pt>
                <c:pt idx="2534">
                  <c:v>26.5</c:v>
                </c:pt>
                <c:pt idx="2535">
                  <c:v>25.3</c:v>
                </c:pt>
                <c:pt idx="2536">
                  <c:v>31.8</c:v>
                </c:pt>
                <c:pt idx="2537">
                  <c:v>36.5</c:v>
                </c:pt>
                <c:pt idx="2538">
                  <c:v>40.6</c:v>
                </c:pt>
                <c:pt idx="2539">
                  <c:v>44.1</c:v>
                </c:pt>
                <c:pt idx="2540">
                  <c:v>31.7</c:v>
                </c:pt>
                <c:pt idx="2541">
                  <c:v>13.1</c:v>
                </c:pt>
                <c:pt idx="2542">
                  <c:v>29.2</c:v>
                </c:pt>
                <c:pt idx="2543">
                  <c:v>59.7</c:v>
                </c:pt>
                <c:pt idx="2544">
                  <c:v>17.7</c:v>
                </c:pt>
                <c:pt idx="2545">
                  <c:v>27.9</c:v>
                </c:pt>
                <c:pt idx="2546">
                  <c:v>33.9</c:v>
                </c:pt>
                <c:pt idx="2547">
                  <c:v>37.200000000000003</c:v>
                </c:pt>
                <c:pt idx="2548">
                  <c:v>43.3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3AE-4BBD-9C30-3668076AC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9171232"/>
        <c:axId val="769159168"/>
      </c:scatterChart>
      <c:valAx>
        <c:axId val="769171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159168"/>
        <c:crosses val="autoZero"/>
        <c:crossBetween val="midCat"/>
      </c:valAx>
      <c:valAx>
        <c:axId val="769159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1712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>
        <c:manualLayout>
          <c:xMode val="edge"/>
          <c:yMode val="edge"/>
          <c:x val="0.3006388888888889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469816272965886E-2"/>
          <c:y val="0.16245370370370371"/>
          <c:w val="0.88386351706036748"/>
          <c:h val="0.72088764946048411"/>
        </c:manualLayout>
      </c:layout>
      <c:scatterChart>
        <c:scatterStyle val="lineMarker"/>
        <c:varyColors val="0"/>
        <c:ser>
          <c:idx val="0"/>
          <c:order val="0"/>
          <c:tx>
            <c:strRef>
              <c:f>CLEANDATA!$X$1</c:f>
              <c:strCache>
                <c:ptCount val="1"/>
                <c:pt idx="0">
                  <c:v>PctPublicCoverageAlone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CLEANDATA!$W$2:$W$3048</c:f>
              <c:numCache>
                <c:formatCode>General</c:formatCode>
                <c:ptCount val="3047"/>
                <c:pt idx="0">
                  <c:v>164.9</c:v>
                </c:pt>
                <c:pt idx="1">
                  <c:v>161.30000000000001</c:v>
                </c:pt>
                <c:pt idx="2">
                  <c:v>174.7</c:v>
                </c:pt>
                <c:pt idx="3">
                  <c:v>194.8</c:v>
                </c:pt>
                <c:pt idx="4">
                  <c:v>144.4</c:v>
                </c:pt>
                <c:pt idx="5">
                  <c:v>176</c:v>
                </c:pt>
                <c:pt idx="6">
                  <c:v>175.9</c:v>
                </c:pt>
                <c:pt idx="7">
                  <c:v>183.6</c:v>
                </c:pt>
                <c:pt idx="8">
                  <c:v>190.5</c:v>
                </c:pt>
                <c:pt idx="9">
                  <c:v>177.8</c:v>
                </c:pt>
                <c:pt idx="10">
                  <c:v>121.4</c:v>
                </c:pt>
                <c:pt idx="11">
                  <c:v>172.7</c:v>
                </c:pt>
                <c:pt idx="12">
                  <c:v>188.3</c:v>
                </c:pt>
                <c:pt idx="13">
                  <c:v>165.3</c:v>
                </c:pt>
                <c:pt idx="14">
                  <c:v>171</c:v>
                </c:pt>
                <c:pt idx="15">
                  <c:v>174.2</c:v>
                </c:pt>
                <c:pt idx="16">
                  <c:v>169.9</c:v>
                </c:pt>
                <c:pt idx="17">
                  <c:v>153.80000000000001</c:v>
                </c:pt>
                <c:pt idx="18">
                  <c:v>162.80000000000001</c:v>
                </c:pt>
                <c:pt idx="19">
                  <c:v>163.30000000000001</c:v>
                </c:pt>
                <c:pt idx="20">
                  <c:v>140.80000000000001</c:v>
                </c:pt>
                <c:pt idx="21">
                  <c:v>169.4</c:v>
                </c:pt>
                <c:pt idx="22">
                  <c:v>189.7</c:v>
                </c:pt>
                <c:pt idx="23">
                  <c:v>206.1</c:v>
                </c:pt>
                <c:pt idx="24">
                  <c:v>236.7</c:v>
                </c:pt>
                <c:pt idx="25">
                  <c:v>196.3</c:v>
                </c:pt>
                <c:pt idx="26">
                  <c:v>186.2</c:v>
                </c:pt>
                <c:pt idx="27">
                  <c:v>194</c:v>
                </c:pt>
                <c:pt idx="28">
                  <c:v>226.5</c:v>
                </c:pt>
                <c:pt idx="29">
                  <c:v>212.9</c:v>
                </c:pt>
                <c:pt idx="30">
                  <c:v>185.6</c:v>
                </c:pt>
                <c:pt idx="31">
                  <c:v>217</c:v>
                </c:pt>
                <c:pt idx="32">
                  <c:v>209.9</c:v>
                </c:pt>
                <c:pt idx="33">
                  <c:v>128</c:v>
                </c:pt>
                <c:pt idx="34">
                  <c:v>195.1</c:v>
                </c:pt>
                <c:pt idx="35">
                  <c:v>212.1</c:v>
                </c:pt>
                <c:pt idx="36">
                  <c:v>184.1</c:v>
                </c:pt>
                <c:pt idx="37">
                  <c:v>153</c:v>
                </c:pt>
                <c:pt idx="38">
                  <c:v>206.7</c:v>
                </c:pt>
                <c:pt idx="39">
                  <c:v>194.2</c:v>
                </c:pt>
                <c:pt idx="40">
                  <c:v>178.2</c:v>
                </c:pt>
                <c:pt idx="41">
                  <c:v>205.4</c:v>
                </c:pt>
                <c:pt idx="42">
                  <c:v>218.4</c:v>
                </c:pt>
                <c:pt idx="43">
                  <c:v>226.9</c:v>
                </c:pt>
                <c:pt idx="44">
                  <c:v>240.1</c:v>
                </c:pt>
                <c:pt idx="45">
                  <c:v>234.8</c:v>
                </c:pt>
                <c:pt idx="46">
                  <c:v>188.8</c:v>
                </c:pt>
                <c:pt idx="47">
                  <c:v>184.6</c:v>
                </c:pt>
                <c:pt idx="48">
                  <c:v>209.5</c:v>
                </c:pt>
                <c:pt idx="49">
                  <c:v>210</c:v>
                </c:pt>
                <c:pt idx="50">
                  <c:v>198.4</c:v>
                </c:pt>
                <c:pt idx="51">
                  <c:v>240.8</c:v>
                </c:pt>
                <c:pt idx="52">
                  <c:v>155.9</c:v>
                </c:pt>
                <c:pt idx="53">
                  <c:v>190.7</c:v>
                </c:pt>
                <c:pt idx="54">
                  <c:v>209.7</c:v>
                </c:pt>
                <c:pt idx="55">
                  <c:v>199.8</c:v>
                </c:pt>
                <c:pt idx="56">
                  <c:v>184.4</c:v>
                </c:pt>
                <c:pt idx="57">
                  <c:v>139.80000000000001</c:v>
                </c:pt>
                <c:pt idx="58">
                  <c:v>213.3</c:v>
                </c:pt>
                <c:pt idx="59">
                  <c:v>176.8</c:v>
                </c:pt>
                <c:pt idx="60">
                  <c:v>169.8</c:v>
                </c:pt>
                <c:pt idx="61">
                  <c:v>171.5</c:v>
                </c:pt>
                <c:pt idx="62">
                  <c:v>198.2</c:v>
                </c:pt>
                <c:pt idx="63">
                  <c:v>168.6</c:v>
                </c:pt>
                <c:pt idx="64">
                  <c:v>214.7</c:v>
                </c:pt>
                <c:pt idx="65">
                  <c:v>204</c:v>
                </c:pt>
                <c:pt idx="66">
                  <c:v>170.4</c:v>
                </c:pt>
                <c:pt idx="67">
                  <c:v>172.2</c:v>
                </c:pt>
                <c:pt idx="68">
                  <c:v>168.1</c:v>
                </c:pt>
                <c:pt idx="69">
                  <c:v>199.1</c:v>
                </c:pt>
                <c:pt idx="70">
                  <c:v>189.5</c:v>
                </c:pt>
                <c:pt idx="71">
                  <c:v>183.8</c:v>
                </c:pt>
                <c:pt idx="72">
                  <c:v>259.5</c:v>
                </c:pt>
                <c:pt idx="73">
                  <c:v>202.6</c:v>
                </c:pt>
                <c:pt idx="74">
                  <c:v>185.8</c:v>
                </c:pt>
                <c:pt idx="75">
                  <c:v>185.5</c:v>
                </c:pt>
                <c:pt idx="76">
                  <c:v>235.4</c:v>
                </c:pt>
                <c:pt idx="77">
                  <c:v>206</c:v>
                </c:pt>
                <c:pt idx="78">
                  <c:v>217.5</c:v>
                </c:pt>
                <c:pt idx="79">
                  <c:v>168.4</c:v>
                </c:pt>
                <c:pt idx="80">
                  <c:v>171.7</c:v>
                </c:pt>
                <c:pt idx="81">
                  <c:v>158.6</c:v>
                </c:pt>
                <c:pt idx="82">
                  <c:v>166.4</c:v>
                </c:pt>
                <c:pt idx="83">
                  <c:v>190.1</c:v>
                </c:pt>
                <c:pt idx="84">
                  <c:v>157.9</c:v>
                </c:pt>
                <c:pt idx="85">
                  <c:v>160.1</c:v>
                </c:pt>
                <c:pt idx="86">
                  <c:v>157.6</c:v>
                </c:pt>
                <c:pt idx="87">
                  <c:v>176.6</c:v>
                </c:pt>
                <c:pt idx="88">
                  <c:v>176.4</c:v>
                </c:pt>
                <c:pt idx="89">
                  <c:v>153.80000000000001</c:v>
                </c:pt>
                <c:pt idx="90">
                  <c:v>178.9</c:v>
                </c:pt>
                <c:pt idx="91">
                  <c:v>158.69999999999999</c:v>
                </c:pt>
                <c:pt idx="92">
                  <c:v>192.8</c:v>
                </c:pt>
                <c:pt idx="93">
                  <c:v>155.6</c:v>
                </c:pt>
                <c:pt idx="94">
                  <c:v>163.4</c:v>
                </c:pt>
                <c:pt idx="95">
                  <c:v>171.9</c:v>
                </c:pt>
                <c:pt idx="96">
                  <c:v>159.4</c:v>
                </c:pt>
                <c:pt idx="97">
                  <c:v>166.4</c:v>
                </c:pt>
                <c:pt idx="98">
                  <c:v>166.9</c:v>
                </c:pt>
                <c:pt idx="99">
                  <c:v>158.4</c:v>
                </c:pt>
                <c:pt idx="100">
                  <c:v>152.30000000000001</c:v>
                </c:pt>
                <c:pt idx="101">
                  <c:v>169.9</c:v>
                </c:pt>
                <c:pt idx="102">
                  <c:v>187.4</c:v>
                </c:pt>
                <c:pt idx="103">
                  <c:v>138.19999999999999</c:v>
                </c:pt>
                <c:pt idx="104">
                  <c:v>120.2</c:v>
                </c:pt>
                <c:pt idx="105">
                  <c:v>215</c:v>
                </c:pt>
                <c:pt idx="106">
                  <c:v>156.30000000000001</c:v>
                </c:pt>
                <c:pt idx="107">
                  <c:v>159.19999999999999</c:v>
                </c:pt>
                <c:pt idx="108">
                  <c:v>142.1</c:v>
                </c:pt>
                <c:pt idx="109">
                  <c:v>162.69999999999999</c:v>
                </c:pt>
                <c:pt idx="110">
                  <c:v>164.7</c:v>
                </c:pt>
                <c:pt idx="111">
                  <c:v>211</c:v>
                </c:pt>
                <c:pt idx="112">
                  <c:v>167.7</c:v>
                </c:pt>
                <c:pt idx="113">
                  <c:v>145.19999999999999</c:v>
                </c:pt>
                <c:pt idx="114">
                  <c:v>143.19999999999999</c:v>
                </c:pt>
                <c:pt idx="115">
                  <c:v>262.10000000000002</c:v>
                </c:pt>
                <c:pt idx="116">
                  <c:v>178.7</c:v>
                </c:pt>
                <c:pt idx="117">
                  <c:v>191.5</c:v>
                </c:pt>
                <c:pt idx="118">
                  <c:v>123.8</c:v>
                </c:pt>
                <c:pt idx="119">
                  <c:v>127.4</c:v>
                </c:pt>
                <c:pt idx="120">
                  <c:v>195.7</c:v>
                </c:pt>
                <c:pt idx="121">
                  <c:v>254.3</c:v>
                </c:pt>
                <c:pt idx="122">
                  <c:v>213.5</c:v>
                </c:pt>
                <c:pt idx="123">
                  <c:v>121.8</c:v>
                </c:pt>
                <c:pt idx="124">
                  <c:v>132.6</c:v>
                </c:pt>
                <c:pt idx="125">
                  <c:v>166</c:v>
                </c:pt>
                <c:pt idx="126">
                  <c:v>188.4</c:v>
                </c:pt>
                <c:pt idx="127">
                  <c:v>193.5</c:v>
                </c:pt>
                <c:pt idx="128">
                  <c:v>182.6</c:v>
                </c:pt>
                <c:pt idx="129">
                  <c:v>168.8</c:v>
                </c:pt>
                <c:pt idx="130">
                  <c:v>162.80000000000001</c:v>
                </c:pt>
                <c:pt idx="131">
                  <c:v>181.6</c:v>
                </c:pt>
                <c:pt idx="132">
                  <c:v>155</c:v>
                </c:pt>
                <c:pt idx="133">
                  <c:v>163.19999999999999</c:v>
                </c:pt>
                <c:pt idx="134">
                  <c:v>173.1</c:v>
                </c:pt>
                <c:pt idx="135">
                  <c:v>172.2</c:v>
                </c:pt>
                <c:pt idx="136">
                  <c:v>177.6</c:v>
                </c:pt>
                <c:pt idx="137">
                  <c:v>171.9</c:v>
                </c:pt>
                <c:pt idx="138">
                  <c:v>179.5</c:v>
                </c:pt>
                <c:pt idx="139">
                  <c:v>147.30000000000001</c:v>
                </c:pt>
                <c:pt idx="140">
                  <c:v>171.6</c:v>
                </c:pt>
                <c:pt idx="141">
                  <c:v>182.8</c:v>
                </c:pt>
                <c:pt idx="142">
                  <c:v>193.1</c:v>
                </c:pt>
                <c:pt idx="143">
                  <c:v>189.6</c:v>
                </c:pt>
                <c:pt idx="144">
                  <c:v>161.80000000000001</c:v>
                </c:pt>
                <c:pt idx="145">
                  <c:v>193.5</c:v>
                </c:pt>
                <c:pt idx="146">
                  <c:v>152.6</c:v>
                </c:pt>
                <c:pt idx="147">
                  <c:v>145.1</c:v>
                </c:pt>
                <c:pt idx="148">
                  <c:v>160.30000000000001</c:v>
                </c:pt>
                <c:pt idx="149">
                  <c:v>156.69999999999999</c:v>
                </c:pt>
                <c:pt idx="150">
                  <c:v>168.6</c:v>
                </c:pt>
                <c:pt idx="151">
                  <c:v>150.30000000000001</c:v>
                </c:pt>
                <c:pt idx="152">
                  <c:v>174.2</c:v>
                </c:pt>
                <c:pt idx="153">
                  <c:v>159.1</c:v>
                </c:pt>
                <c:pt idx="154">
                  <c:v>194.8</c:v>
                </c:pt>
                <c:pt idx="155">
                  <c:v>153.30000000000001</c:v>
                </c:pt>
                <c:pt idx="156">
                  <c:v>176.4</c:v>
                </c:pt>
                <c:pt idx="157">
                  <c:v>155.6</c:v>
                </c:pt>
                <c:pt idx="158">
                  <c:v>175.1</c:v>
                </c:pt>
                <c:pt idx="159">
                  <c:v>147.1</c:v>
                </c:pt>
                <c:pt idx="160">
                  <c:v>164.7</c:v>
                </c:pt>
                <c:pt idx="161">
                  <c:v>164.5</c:v>
                </c:pt>
                <c:pt idx="162">
                  <c:v>146.5</c:v>
                </c:pt>
                <c:pt idx="163">
                  <c:v>139.9</c:v>
                </c:pt>
                <c:pt idx="164">
                  <c:v>143.80000000000001</c:v>
                </c:pt>
                <c:pt idx="165">
                  <c:v>243.6</c:v>
                </c:pt>
                <c:pt idx="166">
                  <c:v>150.80000000000001</c:v>
                </c:pt>
                <c:pt idx="167">
                  <c:v>170.8</c:v>
                </c:pt>
                <c:pt idx="168">
                  <c:v>159.4</c:v>
                </c:pt>
                <c:pt idx="169">
                  <c:v>142.80000000000001</c:v>
                </c:pt>
                <c:pt idx="170">
                  <c:v>166.3</c:v>
                </c:pt>
                <c:pt idx="171">
                  <c:v>166.2</c:v>
                </c:pt>
                <c:pt idx="172">
                  <c:v>123.4</c:v>
                </c:pt>
                <c:pt idx="173">
                  <c:v>114.5</c:v>
                </c:pt>
                <c:pt idx="174">
                  <c:v>181.8</c:v>
                </c:pt>
                <c:pt idx="175">
                  <c:v>137.69999999999999</c:v>
                </c:pt>
                <c:pt idx="176">
                  <c:v>134.30000000000001</c:v>
                </c:pt>
                <c:pt idx="177">
                  <c:v>161.1</c:v>
                </c:pt>
                <c:pt idx="178">
                  <c:v>190.6</c:v>
                </c:pt>
                <c:pt idx="179">
                  <c:v>155.5</c:v>
                </c:pt>
                <c:pt idx="180">
                  <c:v>163.5</c:v>
                </c:pt>
                <c:pt idx="181">
                  <c:v>135.69999999999999</c:v>
                </c:pt>
                <c:pt idx="182">
                  <c:v>136.69999999999999</c:v>
                </c:pt>
                <c:pt idx="183">
                  <c:v>158.19999999999999</c:v>
                </c:pt>
                <c:pt idx="184">
                  <c:v>126.1</c:v>
                </c:pt>
                <c:pt idx="185">
                  <c:v>190.3</c:v>
                </c:pt>
                <c:pt idx="186">
                  <c:v>167.8</c:v>
                </c:pt>
                <c:pt idx="187">
                  <c:v>135.19999999999999</c:v>
                </c:pt>
                <c:pt idx="188">
                  <c:v>164.3</c:v>
                </c:pt>
                <c:pt idx="189">
                  <c:v>151.6</c:v>
                </c:pt>
                <c:pt idx="190">
                  <c:v>163.1</c:v>
                </c:pt>
                <c:pt idx="191">
                  <c:v>176.1</c:v>
                </c:pt>
                <c:pt idx="192">
                  <c:v>177.2</c:v>
                </c:pt>
                <c:pt idx="193">
                  <c:v>162</c:v>
                </c:pt>
                <c:pt idx="194">
                  <c:v>163.6</c:v>
                </c:pt>
                <c:pt idx="195">
                  <c:v>167.9</c:v>
                </c:pt>
                <c:pt idx="196">
                  <c:v>158.6</c:v>
                </c:pt>
                <c:pt idx="197">
                  <c:v>173.2</c:v>
                </c:pt>
                <c:pt idx="198">
                  <c:v>183.8</c:v>
                </c:pt>
                <c:pt idx="199">
                  <c:v>180.3</c:v>
                </c:pt>
                <c:pt idx="200">
                  <c:v>194.2</c:v>
                </c:pt>
                <c:pt idx="201">
                  <c:v>111.3</c:v>
                </c:pt>
                <c:pt idx="202">
                  <c:v>200.6</c:v>
                </c:pt>
                <c:pt idx="203">
                  <c:v>149</c:v>
                </c:pt>
                <c:pt idx="204">
                  <c:v>180.3</c:v>
                </c:pt>
                <c:pt idx="205">
                  <c:v>195.7</c:v>
                </c:pt>
                <c:pt idx="206">
                  <c:v>187.4</c:v>
                </c:pt>
                <c:pt idx="207">
                  <c:v>190.6</c:v>
                </c:pt>
                <c:pt idx="208">
                  <c:v>224.2</c:v>
                </c:pt>
                <c:pt idx="209">
                  <c:v>136.5</c:v>
                </c:pt>
                <c:pt idx="210">
                  <c:v>191</c:v>
                </c:pt>
                <c:pt idx="211">
                  <c:v>189.8</c:v>
                </c:pt>
                <c:pt idx="212">
                  <c:v>169.8</c:v>
                </c:pt>
                <c:pt idx="213">
                  <c:v>157.1</c:v>
                </c:pt>
                <c:pt idx="214">
                  <c:v>213.7</c:v>
                </c:pt>
                <c:pt idx="215">
                  <c:v>206.9</c:v>
                </c:pt>
                <c:pt idx="216">
                  <c:v>153.30000000000001</c:v>
                </c:pt>
                <c:pt idx="217">
                  <c:v>194.3</c:v>
                </c:pt>
                <c:pt idx="218">
                  <c:v>201.4</c:v>
                </c:pt>
                <c:pt idx="219">
                  <c:v>227.1</c:v>
                </c:pt>
                <c:pt idx="220">
                  <c:v>190.5</c:v>
                </c:pt>
                <c:pt idx="221">
                  <c:v>201.5</c:v>
                </c:pt>
                <c:pt idx="222">
                  <c:v>177.3</c:v>
                </c:pt>
                <c:pt idx="223">
                  <c:v>199.2</c:v>
                </c:pt>
                <c:pt idx="224">
                  <c:v>178.3</c:v>
                </c:pt>
                <c:pt idx="225">
                  <c:v>176.8</c:v>
                </c:pt>
                <c:pt idx="226">
                  <c:v>175.1</c:v>
                </c:pt>
                <c:pt idx="227">
                  <c:v>188.8</c:v>
                </c:pt>
                <c:pt idx="228">
                  <c:v>172.1</c:v>
                </c:pt>
                <c:pt idx="229">
                  <c:v>150.1</c:v>
                </c:pt>
                <c:pt idx="230">
                  <c:v>185.8</c:v>
                </c:pt>
                <c:pt idx="231">
                  <c:v>149.6</c:v>
                </c:pt>
                <c:pt idx="232">
                  <c:v>176.2</c:v>
                </c:pt>
                <c:pt idx="233">
                  <c:v>155.9</c:v>
                </c:pt>
                <c:pt idx="234">
                  <c:v>159.19999999999999</c:v>
                </c:pt>
                <c:pt idx="235">
                  <c:v>156.1</c:v>
                </c:pt>
                <c:pt idx="236">
                  <c:v>212</c:v>
                </c:pt>
                <c:pt idx="237">
                  <c:v>196.1</c:v>
                </c:pt>
                <c:pt idx="238">
                  <c:v>171.4</c:v>
                </c:pt>
                <c:pt idx="239">
                  <c:v>202.4</c:v>
                </c:pt>
                <c:pt idx="240">
                  <c:v>181.8</c:v>
                </c:pt>
                <c:pt idx="241">
                  <c:v>172.5</c:v>
                </c:pt>
                <c:pt idx="242">
                  <c:v>175.6</c:v>
                </c:pt>
                <c:pt idx="243">
                  <c:v>182.2</c:v>
                </c:pt>
                <c:pt idx="244">
                  <c:v>208.4</c:v>
                </c:pt>
                <c:pt idx="245">
                  <c:v>208.1</c:v>
                </c:pt>
                <c:pt idx="246">
                  <c:v>202.5</c:v>
                </c:pt>
                <c:pt idx="247">
                  <c:v>176.7</c:v>
                </c:pt>
                <c:pt idx="248">
                  <c:v>179.9</c:v>
                </c:pt>
                <c:pt idx="249">
                  <c:v>223.4</c:v>
                </c:pt>
                <c:pt idx="250">
                  <c:v>175.9</c:v>
                </c:pt>
                <c:pt idx="251">
                  <c:v>152.30000000000001</c:v>
                </c:pt>
                <c:pt idx="252">
                  <c:v>135.4</c:v>
                </c:pt>
                <c:pt idx="253">
                  <c:v>226.6</c:v>
                </c:pt>
                <c:pt idx="254">
                  <c:v>240.8</c:v>
                </c:pt>
                <c:pt idx="255">
                  <c:v>178.2</c:v>
                </c:pt>
                <c:pt idx="256">
                  <c:v>182.2</c:v>
                </c:pt>
                <c:pt idx="257">
                  <c:v>159.30000000000001</c:v>
                </c:pt>
                <c:pt idx="258">
                  <c:v>207.4</c:v>
                </c:pt>
                <c:pt idx="259">
                  <c:v>137.6</c:v>
                </c:pt>
                <c:pt idx="260">
                  <c:v>221.7</c:v>
                </c:pt>
                <c:pt idx="261">
                  <c:v>180.3</c:v>
                </c:pt>
                <c:pt idx="262">
                  <c:v>190.3</c:v>
                </c:pt>
                <c:pt idx="263">
                  <c:v>150.5</c:v>
                </c:pt>
                <c:pt idx="264">
                  <c:v>244.9</c:v>
                </c:pt>
                <c:pt idx="265">
                  <c:v>194.5</c:v>
                </c:pt>
                <c:pt idx="266">
                  <c:v>155.19999999999999</c:v>
                </c:pt>
                <c:pt idx="267">
                  <c:v>191.9</c:v>
                </c:pt>
                <c:pt idx="268">
                  <c:v>193.6</c:v>
                </c:pt>
                <c:pt idx="269">
                  <c:v>197.3</c:v>
                </c:pt>
                <c:pt idx="270">
                  <c:v>224.4</c:v>
                </c:pt>
                <c:pt idx="271">
                  <c:v>159.19999999999999</c:v>
                </c:pt>
                <c:pt idx="272">
                  <c:v>218.1</c:v>
                </c:pt>
                <c:pt idx="273">
                  <c:v>193.1</c:v>
                </c:pt>
                <c:pt idx="274">
                  <c:v>200.2</c:v>
                </c:pt>
                <c:pt idx="275">
                  <c:v>201.2</c:v>
                </c:pt>
                <c:pt idx="276">
                  <c:v>186.6</c:v>
                </c:pt>
                <c:pt idx="277">
                  <c:v>176.1</c:v>
                </c:pt>
                <c:pt idx="278">
                  <c:v>199.3</c:v>
                </c:pt>
                <c:pt idx="279">
                  <c:v>168.1</c:v>
                </c:pt>
                <c:pt idx="280">
                  <c:v>210.5</c:v>
                </c:pt>
                <c:pt idx="281">
                  <c:v>162.1</c:v>
                </c:pt>
                <c:pt idx="282">
                  <c:v>192.8</c:v>
                </c:pt>
                <c:pt idx="283">
                  <c:v>135.69999999999999</c:v>
                </c:pt>
                <c:pt idx="284">
                  <c:v>188.3</c:v>
                </c:pt>
                <c:pt idx="285">
                  <c:v>163.9</c:v>
                </c:pt>
                <c:pt idx="286">
                  <c:v>154.69999999999999</c:v>
                </c:pt>
                <c:pt idx="287">
                  <c:v>181.3</c:v>
                </c:pt>
                <c:pt idx="288">
                  <c:v>178.2</c:v>
                </c:pt>
                <c:pt idx="289">
                  <c:v>194.4</c:v>
                </c:pt>
                <c:pt idx="290">
                  <c:v>184.1</c:v>
                </c:pt>
                <c:pt idx="291">
                  <c:v>157.4</c:v>
                </c:pt>
                <c:pt idx="292">
                  <c:v>161.1</c:v>
                </c:pt>
                <c:pt idx="293">
                  <c:v>163.5</c:v>
                </c:pt>
                <c:pt idx="294">
                  <c:v>115</c:v>
                </c:pt>
                <c:pt idx="295">
                  <c:v>173.1</c:v>
                </c:pt>
                <c:pt idx="296">
                  <c:v>194.6</c:v>
                </c:pt>
                <c:pt idx="297">
                  <c:v>143.5</c:v>
                </c:pt>
                <c:pt idx="298">
                  <c:v>154.9</c:v>
                </c:pt>
                <c:pt idx="299">
                  <c:v>152.69999999999999</c:v>
                </c:pt>
                <c:pt idx="300">
                  <c:v>170.7</c:v>
                </c:pt>
                <c:pt idx="301">
                  <c:v>203.8</c:v>
                </c:pt>
                <c:pt idx="302">
                  <c:v>149.1</c:v>
                </c:pt>
                <c:pt idx="303">
                  <c:v>178.6</c:v>
                </c:pt>
                <c:pt idx="304">
                  <c:v>178.5</c:v>
                </c:pt>
                <c:pt idx="305">
                  <c:v>172.2</c:v>
                </c:pt>
                <c:pt idx="306">
                  <c:v>178.6</c:v>
                </c:pt>
                <c:pt idx="307">
                  <c:v>168</c:v>
                </c:pt>
                <c:pt idx="308">
                  <c:v>192.1</c:v>
                </c:pt>
                <c:pt idx="309">
                  <c:v>196.5</c:v>
                </c:pt>
                <c:pt idx="310">
                  <c:v>195.2</c:v>
                </c:pt>
                <c:pt idx="311">
                  <c:v>151.80000000000001</c:v>
                </c:pt>
                <c:pt idx="312">
                  <c:v>168.3</c:v>
                </c:pt>
                <c:pt idx="313">
                  <c:v>187.5</c:v>
                </c:pt>
                <c:pt idx="314">
                  <c:v>155.4</c:v>
                </c:pt>
                <c:pt idx="315">
                  <c:v>181.6</c:v>
                </c:pt>
                <c:pt idx="316">
                  <c:v>165.5</c:v>
                </c:pt>
                <c:pt idx="317">
                  <c:v>173</c:v>
                </c:pt>
                <c:pt idx="318">
                  <c:v>193.4</c:v>
                </c:pt>
                <c:pt idx="319">
                  <c:v>167.6</c:v>
                </c:pt>
                <c:pt idx="320">
                  <c:v>180.1</c:v>
                </c:pt>
                <c:pt idx="321">
                  <c:v>193.8</c:v>
                </c:pt>
                <c:pt idx="322">
                  <c:v>171</c:v>
                </c:pt>
                <c:pt idx="323">
                  <c:v>200.7</c:v>
                </c:pt>
                <c:pt idx="324">
                  <c:v>160.19999999999999</c:v>
                </c:pt>
                <c:pt idx="325">
                  <c:v>113.5</c:v>
                </c:pt>
                <c:pt idx="326">
                  <c:v>213.1</c:v>
                </c:pt>
                <c:pt idx="327">
                  <c:v>186.7</c:v>
                </c:pt>
                <c:pt idx="328">
                  <c:v>132.5</c:v>
                </c:pt>
                <c:pt idx="329">
                  <c:v>177.6</c:v>
                </c:pt>
                <c:pt idx="330">
                  <c:v>162.69999999999999</c:v>
                </c:pt>
                <c:pt idx="331">
                  <c:v>175.3</c:v>
                </c:pt>
                <c:pt idx="332">
                  <c:v>160.30000000000001</c:v>
                </c:pt>
                <c:pt idx="333">
                  <c:v>177.8</c:v>
                </c:pt>
                <c:pt idx="334">
                  <c:v>180</c:v>
                </c:pt>
                <c:pt idx="335">
                  <c:v>168.7</c:v>
                </c:pt>
                <c:pt idx="336">
                  <c:v>190.2</c:v>
                </c:pt>
                <c:pt idx="337">
                  <c:v>177.2</c:v>
                </c:pt>
                <c:pt idx="338">
                  <c:v>185</c:v>
                </c:pt>
                <c:pt idx="339">
                  <c:v>154.4</c:v>
                </c:pt>
                <c:pt idx="340">
                  <c:v>190.2</c:v>
                </c:pt>
                <c:pt idx="341">
                  <c:v>182.8</c:v>
                </c:pt>
                <c:pt idx="342">
                  <c:v>184.5</c:v>
                </c:pt>
                <c:pt idx="343">
                  <c:v>207.6</c:v>
                </c:pt>
                <c:pt idx="344">
                  <c:v>189.2</c:v>
                </c:pt>
                <c:pt idx="345">
                  <c:v>197</c:v>
                </c:pt>
                <c:pt idx="346">
                  <c:v>159.6</c:v>
                </c:pt>
                <c:pt idx="347">
                  <c:v>153.30000000000001</c:v>
                </c:pt>
                <c:pt idx="348">
                  <c:v>177</c:v>
                </c:pt>
                <c:pt idx="349">
                  <c:v>171.1</c:v>
                </c:pt>
                <c:pt idx="350">
                  <c:v>193.7</c:v>
                </c:pt>
                <c:pt idx="351">
                  <c:v>199.5</c:v>
                </c:pt>
                <c:pt idx="352">
                  <c:v>194.7</c:v>
                </c:pt>
                <c:pt idx="353">
                  <c:v>142.19999999999999</c:v>
                </c:pt>
                <c:pt idx="354">
                  <c:v>171.8</c:v>
                </c:pt>
                <c:pt idx="355">
                  <c:v>201.8</c:v>
                </c:pt>
                <c:pt idx="356">
                  <c:v>175.3</c:v>
                </c:pt>
                <c:pt idx="357">
                  <c:v>189.5</c:v>
                </c:pt>
                <c:pt idx="358">
                  <c:v>178.9</c:v>
                </c:pt>
                <c:pt idx="359">
                  <c:v>170.6</c:v>
                </c:pt>
                <c:pt idx="360">
                  <c:v>213.7</c:v>
                </c:pt>
                <c:pt idx="361">
                  <c:v>184.9</c:v>
                </c:pt>
                <c:pt idx="362">
                  <c:v>181.9</c:v>
                </c:pt>
                <c:pt idx="363">
                  <c:v>188.2</c:v>
                </c:pt>
                <c:pt idx="364">
                  <c:v>157</c:v>
                </c:pt>
                <c:pt idx="365">
                  <c:v>197.9</c:v>
                </c:pt>
                <c:pt idx="366">
                  <c:v>199.2</c:v>
                </c:pt>
                <c:pt idx="367">
                  <c:v>164.1</c:v>
                </c:pt>
                <c:pt idx="368">
                  <c:v>167.9</c:v>
                </c:pt>
                <c:pt idx="369">
                  <c:v>189.3</c:v>
                </c:pt>
                <c:pt idx="370">
                  <c:v>162.6</c:v>
                </c:pt>
                <c:pt idx="371">
                  <c:v>155.30000000000001</c:v>
                </c:pt>
                <c:pt idx="372">
                  <c:v>182.1</c:v>
                </c:pt>
                <c:pt idx="373">
                  <c:v>171.5</c:v>
                </c:pt>
                <c:pt idx="374">
                  <c:v>181.4</c:v>
                </c:pt>
                <c:pt idx="375">
                  <c:v>160.69999999999999</c:v>
                </c:pt>
                <c:pt idx="376">
                  <c:v>164.8</c:v>
                </c:pt>
                <c:pt idx="377">
                  <c:v>183.3</c:v>
                </c:pt>
                <c:pt idx="378">
                  <c:v>164.5</c:v>
                </c:pt>
                <c:pt idx="379">
                  <c:v>180.9</c:v>
                </c:pt>
                <c:pt idx="380">
                  <c:v>183.4</c:v>
                </c:pt>
                <c:pt idx="381">
                  <c:v>181.6</c:v>
                </c:pt>
                <c:pt idx="382">
                  <c:v>187.3</c:v>
                </c:pt>
                <c:pt idx="383">
                  <c:v>194.2</c:v>
                </c:pt>
                <c:pt idx="384">
                  <c:v>150.9</c:v>
                </c:pt>
                <c:pt idx="385">
                  <c:v>177</c:v>
                </c:pt>
                <c:pt idx="386">
                  <c:v>153.80000000000001</c:v>
                </c:pt>
                <c:pt idx="387">
                  <c:v>173.6</c:v>
                </c:pt>
                <c:pt idx="388">
                  <c:v>172</c:v>
                </c:pt>
                <c:pt idx="389">
                  <c:v>174.2</c:v>
                </c:pt>
                <c:pt idx="390">
                  <c:v>169.5</c:v>
                </c:pt>
                <c:pt idx="391">
                  <c:v>170.1</c:v>
                </c:pt>
                <c:pt idx="392">
                  <c:v>145.80000000000001</c:v>
                </c:pt>
                <c:pt idx="393">
                  <c:v>145.19999999999999</c:v>
                </c:pt>
                <c:pt idx="394">
                  <c:v>177.1</c:v>
                </c:pt>
                <c:pt idx="395">
                  <c:v>173.9</c:v>
                </c:pt>
                <c:pt idx="396">
                  <c:v>180.4</c:v>
                </c:pt>
                <c:pt idx="397">
                  <c:v>162.9</c:v>
                </c:pt>
                <c:pt idx="398">
                  <c:v>173.6</c:v>
                </c:pt>
                <c:pt idx="399">
                  <c:v>184.2</c:v>
                </c:pt>
                <c:pt idx="400">
                  <c:v>205</c:v>
                </c:pt>
                <c:pt idx="401">
                  <c:v>181</c:v>
                </c:pt>
                <c:pt idx="402">
                  <c:v>177.2</c:v>
                </c:pt>
                <c:pt idx="403">
                  <c:v>184.9</c:v>
                </c:pt>
                <c:pt idx="404">
                  <c:v>205.2</c:v>
                </c:pt>
                <c:pt idx="405">
                  <c:v>182.2</c:v>
                </c:pt>
                <c:pt idx="406">
                  <c:v>194</c:v>
                </c:pt>
                <c:pt idx="407">
                  <c:v>165.7</c:v>
                </c:pt>
                <c:pt idx="408">
                  <c:v>181.8</c:v>
                </c:pt>
                <c:pt idx="409">
                  <c:v>161.4</c:v>
                </c:pt>
                <c:pt idx="410">
                  <c:v>143.69999999999999</c:v>
                </c:pt>
                <c:pt idx="411">
                  <c:v>177</c:v>
                </c:pt>
                <c:pt idx="412">
                  <c:v>158.6</c:v>
                </c:pt>
                <c:pt idx="413">
                  <c:v>180.9</c:v>
                </c:pt>
                <c:pt idx="414">
                  <c:v>153.30000000000001</c:v>
                </c:pt>
                <c:pt idx="415">
                  <c:v>160.30000000000001</c:v>
                </c:pt>
                <c:pt idx="416">
                  <c:v>189</c:v>
                </c:pt>
                <c:pt idx="417">
                  <c:v>164</c:v>
                </c:pt>
                <c:pt idx="418">
                  <c:v>189.9</c:v>
                </c:pt>
                <c:pt idx="419">
                  <c:v>179.9</c:v>
                </c:pt>
                <c:pt idx="420">
                  <c:v>157.30000000000001</c:v>
                </c:pt>
                <c:pt idx="421">
                  <c:v>151.30000000000001</c:v>
                </c:pt>
                <c:pt idx="422">
                  <c:v>203.9</c:v>
                </c:pt>
                <c:pt idx="423">
                  <c:v>169.8</c:v>
                </c:pt>
                <c:pt idx="424">
                  <c:v>159.5</c:v>
                </c:pt>
                <c:pt idx="425">
                  <c:v>198.1</c:v>
                </c:pt>
                <c:pt idx="426">
                  <c:v>171.8</c:v>
                </c:pt>
                <c:pt idx="427">
                  <c:v>156.1</c:v>
                </c:pt>
                <c:pt idx="428">
                  <c:v>177.5</c:v>
                </c:pt>
                <c:pt idx="429">
                  <c:v>205.3</c:v>
                </c:pt>
                <c:pt idx="430">
                  <c:v>193</c:v>
                </c:pt>
                <c:pt idx="431">
                  <c:v>194.3</c:v>
                </c:pt>
                <c:pt idx="432">
                  <c:v>189.8</c:v>
                </c:pt>
                <c:pt idx="433">
                  <c:v>174.8</c:v>
                </c:pt>
                <c:pt idx="434">
                  <c:v>183.6</c:v>
                </c:pt>
                <c:pt idx="435">
                  <c:v>189.6</c:v>
                </c:pt>
                <c:pt idx="436">
                  <c:v>180.6</c:v>
                </c:pt>
                <c:pt idx="437">
                  <c:v>184.5</c:v>
                </c:pt>
                <c:pt idx="438">
                  <c:v>198.1</c:v>
                </c:pt>
                <c:pt idx="439">
                  <c:v>215.3</c:v>
                </c:pt>
                <c:pt idx="440">
                  <c:v>137</c:v>
                </c:pt>
                <c:pt idx="441">
                  <c:v>222.3</c:v>
                </c:pt>
                <c:pt idx="442">
                  <c:v>158.6</c:v>
                </c:pt>
                <c:pt idx="443">
                  <c:v>198.5</c:v>
                </c:pt>
                <c:pt idx="444">
                  <c:v>155.30000000000001</c:v>
                </c:pt>
                <c:pt idx="445">
                  <c:v>185.4</c:v>
                </c:pt>
                <c:pt idx="446">
                  <c:v>167.9</c:v>
                </c:pt>
                <c:pt idx="447">
                  <c:v>136</c:v>
                </c:pt>
                <c:pt idx="448">
                  <c:v>191.3</c:v>
                </c:pt>
                <c:pt idx="449">
                  <c:v>183.5</c:v>
                </c:pt>
                <c:pt idx="450">
                  <c:v>199.1</c:v>
                </c:pt>
                <c:pt idx="451">
                  <c:v>179.7</c:v>
                </c:pt>
                <c:pt idx="452">
                  <c:v>178.6</c:v>
                </c:pt>
                <c:pt idx="453">
                  <c:v>140</c:v>
                </c:pt>
                <c:pt idx="454">
                  <c:v>173.1</c:v>
                </c:pt>
                <c:pt idx="455">
                  <c:v>169.9</c:v>
                </c:pt>
                <c:pt idx="456">
                  <c:v>174.1</c:v>
                </c:pt>
                <c:pt idx="457">
                  <c:v>209.3</c:v>
                </c:pt>
                <c:pt idx="458">
                  <c:v>166.8</c:v>
                </c:pt>
                <c:pt idx="459">
                  <c:v>141.6</c:v>
                </c:pt>
                <c:pt idx="460">
                  <c:v>143.4</c:v>
                </c:pt>
                <c:pt idx="461">
                  <c:v>170.7</c:v>
                </c:pt>
                <c:pt idx="462">
                  <c:v>126</c:v>
                </c:pt>
                <c:pt idx="463">
                  <c:v>93.8</c:v>
                </c:pt>
                <c:pt idx="464">
                  <c:v>127.1</c:v>
                </c:pt>
                <c:pt idx="465">
                  <c:v>227.6</c:v>
                </c:pt>
                <c:pt idx="466">
                  <c:v>166.9</c:v>
                </c:pt>
                <c:pt idx="467">
                  <c:v>174.5</c:v>
                </c:pt>
                <c:pt idx="468">
                  <c:v>205.2</c:v>
                </c:pt>
                <c:pt idx="469">
                  <c:v>162.5</c:v>
                </c:pt>
                <c:pt idx="470">
                  <c:v>147.30000000000001</c:v>
                </c:pt>
                <c:pt idx="471">
                  <c:v>232.3</c:v>
                </c:pt>
                <c:pt idx="472">
                  <c:v>160.30000000000001</c:v>
                </c:pt>
                <c:pt idx="473">
                  <c:v>104.8</c:v>
                </c:pt>
                <c:pt idx="474">
                  <c:v>134.69999999999999</c:v>
                </c:pt>
                <c:pt idx="475">
                  <c:v>108.8</c:v>
                </c:pt>
                <c:pt idx="476">
                  <c:v>148.30000000000001</c:v>
                </c:pt>
                <c:pt idx="477">
                  <c:v>125.9</c:v>
                </c:pt>
                <c:pt idx="478">
                  <c:v>124.6</c:v>
                </c:pt>
                <c:pt idx="479">
                  <c:v>153.1</c:v>
                </c:pt>
                <c:pt idx="480">
                  <c:v>151.9</c:v>
                </c:pt>
                <c:pt idx="481">
                  <c:v>165.2</c:v>
                </c:pt>
                <c:pt idx="482">
                  <c:v>196.8</c:v>
                </c:pt>
                <c:pt idx="483">
                  <c:v>205.3</c:v>
                </c:pt>
                <c:pt idx="484">
                  <c:v>137.6</c:v>
                </c:pt>
                <c:pt idx="485">
                  <c:v>177</c:v>
                </c:pt>
                <c:pt idx="486">
                  <c:v>106.5</c:v>
                </c:pt>
                <c:pt idx="487">
                  <c:v>164.9</c:v>
                </c:pt>
                <c:pt idx="488">
                  <c:v>181.4</c:v>
                </c:pt>
                <c:pt idx="489">
                  <c:v>151.69999999999999</c:v>
                </c:pt>
                <c:pt idx="490">
                  <c:v>137.69999999999999</c:v>
                </c:pt>
                <c:pt idx="491">
                  <c:v>216.9</c:v>
                </c:pt>
                <c:pt idx="492">
                  <c:v>188.2</c:v>
                </c:pt>
                <c:pt idx="493">
                  <c:v>124.8</c:v>
                </c:pt>
                <c:pt idx="494">
                  <c:v>259.10000000000002</c:v>
                </c:pt>
                <c:pt idx="495">
                  <c:v>131.80000000000001</c:v>
                </c:pt>
                <c:pt idx="496">
                  <c:v>117.6</c:v>
                </c:pt>
                <c:pt idx="497">
                  <c:v>172.5</c:v>
                </c:pt>
                <c:pt idx="498">
                  <c:v>169.4</c:v>
                </c:pt>
                <c:pt idx="499">
                  <c:v>158</c:v>
                </c:pt>
                <c:pt idx="500">
                  <c:v>178.3</c:v>
                </c:pt>
                <c:pt idx="501">
                  <c:v>174.3</c:v>
                </c:pt>
                <c:pt idx="502">
                  <c:v>195.9</c:v>
                </c:pt>
                <c:pt idx="503">
                  <c:v>201.7</c:v>
                </c:pt>
                <c:pt idx="504">
                  <c:v>212.3</c:v>
                </c:pt>
                <c:pt idx="505">
                  <c:v>194.7</c:v>
                </c:pt>
                <c:pt idx="506">
                  <c:v>166.2</c:v>
                </c:pt>
                <c:pt idx="507">
                  <c:v>198.2</c:v>
                </c:pt>
                <c:pt idx="508">
                  <c:v>214</c:v>
                </c:pt>
                <c:pt idx="509">
                  <c:v>202.4</c:v>
                </c:pt>
                <c:pt idx="510">
                  <c:v>167.6</c:v>
                </c:pt>
                <c:pt idx="511">
                  <c:v>229</c:v>
                </c:pt>
                <c:pt idx="512">
                  <c:v>170.4</c:v>
                </c:pt>
                <c:pt idx="513">
                  <c:v>137.6</c:v>
                </c:pt>
                <c:pt idx="514">
                  <c:v>228.7</c:v>
                </c:pt>
                <c:pt idx="515">
                  <c:v>188.5</c:v>
                </c:pt>
                <c:pt idx="516">
                  <c:v>163.4</c:v>
                </c:pt>
                <c:pt idx="517">
                  <c:v>210</c:v>
                </c:pt>
                <c:pt idx="518">
                  <c:v>167.2</c:v>
                </c:pt>
                <c:pt idx="519">
                  <c:v>191</c:v>
                </c:pt>
                <c:pt idx="520">
                  <c:v>195.3</c:v>
                </c:pt>
                <c:pt idx="521">
                  <c:v>242.9</c:v>
                </c:pt>
                <c:pt idx="522">
                  <c:v>230.9</c:v>
                </c:pt>
                <c:pt idx="523">
                  <c:v>250</c:v>
                </c:pt>
                <c:pt idx="524">
                  <c:v>194</c:v>
                </c:pt>
                <c:pt idx="525">
                  <c:v>186.9</c:v>
                </c:pt>
                <c:pt idx="526">
                  <c:v>190.6</c:v>
                </c:pt>
                <c:pt idx="527">
                  <c:v>174</c:v>
                </c:pt>
                <c:pt idx="528">
                  <c:v>201.6</c:v>
                </c:pt>
                <c:pt idx="529">
                  <c:v>175</c:v>
                </c:pt>
                <c:pt idx="530">
                  <c:v>196.4</c:v>
                </c:pt>
                <c:pt idx="531">
                  <c:v>190.5</c:v>
                </c:pt>
                <c:pt idx="532">
                  <c:v>194.5</c:v>
                </c:pt>
                <c:pt idx="533">
                  <c:v>185</c:v>
                </c:pt>
                <c:pt idx="534">
                  <c:v>200.3</c:v>
                </c:pt>
                <c:pt idx="535">
                  <c:v>190.8</c:v>
                </c:pt>
                <c:pt idx="536">
                  <c:v>220.6</c:v>
                </c:pt>
                <c:pt idx="537">
                  <c:v>170.1</c:v>
                </c:pt>
                <c:pt idx="538">
                  <c:v>184.1</c:v>
                </c:pt>
                <c:pt idx="539">
                  <c:v>233</c:v>
                </c:pt>
                <c:pt idx="540">
                  <c:v>204.1</c:v>
                </c:pt>
                <c:pt idx="541">
                  <c:v>176.9</c:v>
                </c:pt>
                <c:pt idx="542">
                  <c:v>195.2</c:v>
                </c:pt>
                <c:pt idx="543">
                  <c:v>213.5</c:v>
                </c:pt>
                <c:pt idx="544">
                  <c:v>217.6</c:v>
                </c:pt>
                <c:pt idx="545">
                  <c:v>194.4</c:v>
                </c:pt>
                <c:pt idx="546">
                  <c:v>196</c:v>
                </c:pt>
                <c:pt idx="547">
                  <c:v>205.5</c:v>
                </c:pt>
                <c:pt idx="548">
                  <c:v>221.2</c:v>
                </c:pt>
                <c:pt idx="549">
                  <c:v>204.9</c:v>
                </c:pt>
                <c:pt idx="550">
                  <c:v>195.3</c:v>
                </c:pt>
                <c:pt idx="551">
                  <c:v>213.7</c:v>
                </c:pt>
                <c:pt idx="552">
                  <c:v>212.3</c:v>
                </c:pt>
                <c:pt idx="553">
                  <c:v>236.4</c:v>
                </c:pt>
                <c:pt idx="554">
                  <c:v>229.9</c:v>
                </c:pt>
                <c:pt idx="555">
                  <c:v>146.19999999999999</c:v>
                </c:pt>
                <c:pt idx="556">
                  <c:v>210.7</c:v>
                </c:pt>
                <c:pt idx="557">
                  <c:v>173.3</c:v>
                </c:pt>
                <c:pt idx="558">
                  <c:v>203.6</c:v>
                </c:pt>
                <c:pt idx="559">
                  <c:v>198.5</c:v>
                </c:pt>
                <c:pt idx="560">
                  <c:v>209.9</c:v>
                </c:pt>
                <c:pt idx="561">
                  <c:v>248.7</c:v>
                </c:pt>
                <c:pt idx="562">
                  <c:v>184.3</c:v>
                </c:pt>
                <c:pt idx="563">
                  <c:v>247.1</c:v>
                </c:pt>
                <c:pt idx="564">
                  <c:v>187.2</c:v>
                </c:pt>
                <c:pt idx="565">
                  <c:v>207.1</c:v>
                </c:pt>
                <c:pt idx="566">
                  <c:v>196.7</c:v>
                </c:pt>
                <c:pt idx="567">
                  <c:v>182.7</c:v>
                </c:pt>
                <c:pt idx="568">
                  <c:v>190.5</c:v>
                </c:pt>
                <c:pt idx="569">
                  <c:v>212.5</c:v>
                </c:pt>
                <c:pt idx="570">
                  <c:v>202.9</c:v>
                </c:pt>
                <c:pt idx="571">
                  <c:v>169</c:v>
                </c:pt>
                <c:pt idx="572">
                  <c:v>207.4</c:v>
                </c:pt>
                <c:pt idx="573">
                  <c:v>219.4</c:v>
                </c:pt>
                <c:pt idx="574">
                  <c:v>187.5</c:v>
                </c:pt>
                <c:pt idx="575">
                  <c:v>179.5</c:v>
                </c:pt>
                <c:pt idx="576">
                  <c:v>190.4</c:v>
                </c:pt>
                <c:pt idx="577">
                  <c:v>171.7</c:v>
                </c:pt>
                <c:pt idx="578">
                  <c:v>218.7</c:v>
                </c:pt>
                <c:pt idx="579">
                  <c:v>178.9</c:v>
                </c:pt>
                <c:pt idx="580">
                  <c:v>173.1</c:v>
                </c:pt>
                <c:pt idx="581">
                  <c:v>201.4</c:v>
                </c:pt>
                <c:pt idx="582">
                  <c:v>215.9</c:v>
                </c:pt>
                <c:pt idx="583">
                  <c:v>207.9</c:v>
                </c:pt>
                <c:pt idx="584">
                  <c:v>147.69999999999999</c:v>
                </c:pt>
                <c:pt idx="585">
                  <c:v>166.6</c:v>
                </c:pt>
                <c:pt idx="586">
                  <c:v>178.7</c:v>
                </c:pt>
                <c:pt idx="587">
                  <c:v>157.4</c:v>
                </c:pt>
                <c:pt idx="588">
                  <c:v>153.30000000000001</c:v>
                </c:pt>
                <c:pt idx="589">
                  <c:v>211.9</c:v>
                </c:pt>
                <c:pt idx="590">
                  <c:v>151.5</c:v>
                </c:pt>
                <c:pt idx="591">
                  <c:v>185.4</c:v>
                </c:pt>
                <c:pt idx="592">
                  <c:v>151.5</c:v>
                </c:pt>
                <c:pt idx="593">
                  <c:v>152.80000000000001</c:v>
                </c:pt>
                <c:pt idx="594">
                  <c:v>165.2</c:v>
                </c:pt>
                <c:pt idx="595">
                  <c:v>177.4</c:v>
                </c:pt>
                <c:pt idx="596">
                  <c:v>130.30000000000001</c:v>
                </c:pt>
                <c:pt idx="597">
                  <c:v>138.1</c:v>
                </c:pt>
                <c:pt idx="598">
                  <c:v>161.30000000000001</c:v>
                </c:pt>
                <c:pt idx="599">
                  <c:v>156.80000000000001</c:v>
                </c:pt>
                <c:pt idx="600">
                  <c:v>159.69999999999999</c:v>
                </c:pt>
                <c:pt idx="601">
                  <c:v>126.9</c:v>
                </c:pt>
                <c:pt idx="602">
                  <c:v>174.6</c:v>
                </c:pt>
                <c:pt idx="603">
                  <c:v>130.6</c:v>
                </c:pt>
                <c:pt idx="604">
                  <c:v>129.5</c:v>
                </c:pt>
                <c:pt idx="605">
                  <c:v>198.6</c:v>
                </c:pt>
                <c:pt idx="606">
                  <c:v>188.8</c:v>
                </c:pt>
                <c:pt idx="607">
                  <c:v>158.9</c:v>
                </c:pt>
                <c:pt idx="608">
                  <c:v>196.6</c:v>
                </c:pt>
                <c:pt idx="609">
                  <c:v>140.9</c:v>
                </c:pt>
                <c:pt idx="610">
                  <c:v>151.19999999999999</c:v>
                </c:pt>
                <c:pt idx="611">
                  <c:v>171.7</c:v>
                </c:pt>
                <c:pt idx="612">
                  <c:v>161</c:v>
                </c:pt>
                <c:pt idx="613">
                  <c:v>151.6</c:v>
                </c:pt>
                <c:pt idx="614">
                  <c:v>170.1</c:v>
                </c:pt>
                <c:pt idx="615">
                  <c:v>182.6</c:v>
                </c:pt>
                <c:pt idx="616">
                  <c:v>164.6</c:v>
                </c:pt>
                <c:pt idx="617">
                  <c:v>151.30000000000001</c:v>
                </c:pt>
                <c:pt idx="618">
                  <c:v>165</c:v>
                </c:pt>
                <c:pt idx="619">
                  <c:v>171.4</c:v>
                </c:pt>
                <c:pt idx="620">
                  <c:v>127.4</c:v>
                </c:pt>
                <c:pt idx="621">
                  <c:v>165.6</c:v>
                </c:pt>
                <c:pt idx="622">
                  <c:v>164.9</c:v>
                </c:pt>
                <c:pt idx="623">
                  <c:v>174.2</c:v>
                </c:pt>
                <c:pt idx="624">
                  <c:v>129.5</c:v>
                </c:pt>
                <c:pt idx="625">
                  <c:v>149.4</c:v>
                </c:pt>
                <c:pt idx="626">
                  <c:v>214.4</c:v>
                </c:pt>
                <c:pt idx="627">
                  <c:v>168.9</c:v>
                </c:pt>
                <c:pt idx="628">
                  <c:v>157.5</c:v>
                </c:pt>
                <c:pt idx="629">
                  <c:v>139</c:v>
                </c:pt>
                <c:pt idx="630">
                  <c:v>171.1</c:v>
                </c:pt>
                <c:pt idx="631">
                  <c:v>159</c:v>
                </c:pt>
                <c:pt idx="632">
                  <c:v>135.19999999999999</c:v>
                </c:pt>
                <c:pt idx="633">
                  <c:v>156</c:v>
                </c:pt>
                <c:pt idx="634">
                  <c:v>159.1</c:v>
                </c:pt>
                <c:pt idx="635">
                  <c:v>201.4</c:v>
                </c:pt>
                <c:pt idx="636">
                  <c:v>167.3</c:v>
                </c:pt>
                <c:pt idx="637">
                  <c:v>193.1</c:v>
                </c:pt>
                <c:pt idx="638">
                  <c:v>120</c:v>
                </c:pt>
                <c:pt idx="639">
                  <c:v>172.1</c:v>
                </c:pt>
                <c:pt idx="640">
                  <c:v>148.69999999999999</c:v>
                </c:pt>
                <c:pt idx="641">
                  <c:v>122.2</c:v>
                </c:pt>
                <c:pt idx="642">
                  <c:v>148.9</c:v>
                </c:pt>
                <c:pt idx="643">
                  <c:v>163</c:v>
                </c:pt>
                <c:pt idx="644">
                  <c:v>128.30000000000001</c:v>
                </c:pt>
                <c:pt idx="645">
                  <c:v>159.69999999999999</c:v>
                </c:pt>
                <c:pt idx="646">
                  <c:v>177.8</c:v>
                </c:pt>
                <c:pt idx="647">
                  <c:v>155.4</c:v>
                </c:pt>
                <c:pt idx="648">
                  <c:v>139.69999999999999</c:v>
                </c:pt>
                <c:pt idx="649">
                  <c:v>104.6</c:v>
                </c:pt>
                <c:pt idx="650">
                  <c:v>168.3</c:v>
                </c:pt>
                <c:pt idx="651">
                  <c:v>177.9</c:v>
                </c:pt>
                <c:pt idx="652">
                  <c:v>179.7</c:v>
                </c:pt>
                <c:pt idx="653">
                  <c:v>151.9</c:v>
                </c:pt>
                <c:pt idx="654">
                  <c:v>150.30000000000001</c:v>
                </c:pt>
                <c:pt idx="655">
                  <c:v>119.2</c:v>
                </c:pt>
                <c:pt idx="656">
                  <c:v>127.2</c:v>
                </c:pt>
                <c:pt idx="657">
                  <c:v>145.5</c:v>
                </c:pt>
                <c:pt idx="658">
                  <c:v>165.2</c:v>
                </c:pt>
                <c:pt idx="659">
                  <c:v>128.19999999999999</c:v>
                </c:pt>
                <c:pt idx="660">
                  <c:v>141</c:v>
                </c:pt>
                <c:pt idx="661">
                  <c:v>187.4</c:v>
                </c:pt>
                <c:pt idx="662">
                  <c:v>149</c:v>
                </c:pt>
                <c:pt idx="663">
                  <c:v>160.80000000000001</c:v>
                </c:pt>
                <c:pt idx="664">
                  <c:v>155.80000000000001</c:v>
                </c:pt>
                <c:pt idx="665">
                  <c:v>223.9</c:v>
                </c:pt>
                <c:pt idx="666">
                  <c:v>183.7</c:v>
                </c:pt>
                <c:pt idx="667">
                  <c:v>155.30000000000001</c:v>
                </c:pt>
                <c:pt idx="668">
                  <c:v>155.19999999999999</c:v>
                </c:pt>
                <c:pt idx="669">
                  <c:v>201.3</c:v>
                </c:pt>
                <c:pt idx="670">
                  <c:v>185.6</c:v>
                </c:pt>
                <c:pt idx="671">
                  <c:v>136.4</c:v>
                </c:pt>
                <c:pt idx="672">
                  <c:v>161.30000000000001</c:v>
                </c:pt>
                <c:pt idx="673">
                  <c:v>203.8</c:v>
                </c:pt>
                <c:pt idx="674">
                  <c:v>161.69999999999999</c:v>
                </c:pt>
                <c:pt idx="675">
                  <c:v>153.5</c:v>
                </c:pt>
                <c:pt idx="676">
                  <c:v>167</c:v>
                </c:pt>
                <c:pt idx="677">
                  <c:v>161.19999999999999</c:v>
                </c:pt>
                <c:pt idx="678">
                  <c:v>163.6</c:v>
                </c:pt>
                <c:pt idx="679">
                  <c:v>131.6</c:v>
                </c:pt>
                <c:pt idx="680">
                  <c:v>141.80000000000001</c:v>
                </c:pt>
                <c:pt idx="681">
                  <c:v>164.7</c:v>
                </c:pt>
                <c:pt idx="682">
                  <c:v>154.30000000000001</c:v>
                </c:pt>
                <c:pt idx="683">
                  <c:v>149.1</c:v>
                </c:pt>
                <c:pt idx="684">
                  <c:v>171.1</c:v>
                </c:pt>
                <c:pt idx="685">
                  <c:v>147.5</c:v>
                </c:pt>
                <c:pt idx="686">
                  <c:v>173.5</c:v>
                </c:pt>
                <c:pt idx="687">
                  <c:v>159.5</c:v>
                </c:pt>
                <c:pt idx="688">
                  <c:v>155.1</c:v>
                </c:pt>
                <c:pt idx="689">
                  <c:v>187.7</c:v>
                </c:pt>
                <c:pt idx="690">
                  <c:v>172.7</c:v>
                </c:pt>
                <c:pt idx="691">
                  <c:v>192.2</c:v>
                </c:pt>
                <c:pt idx="692">
                  <c:v>187.3</c:v>
                </c:pt>
                <c:pt idx="693">
                  <c:v>181.9</c:v>
                </c:pt>
                <c:pt idx="694">
                  <c:v>169.9</c:v>
                </c:pt>
                <c:pt idx="695">
                  <c:v>176.2</c:v>
                </c:pt>
                <c:pt idx="696">
                  <c:v>160.19999999999999</c:v>
                </c:pt>
                <c:pt idx="697">
                  <c:v>190.8</c:v>
                </c:pt>
                <c:pt idx="698">
                  <c:v>212.3</c:v>
                </c:pt>
                <c:pt idx="699">
                  <c:v>202.8</c:v>
                </c:pt>
                <c:pt idx="700">
                  <c:v>199.1</c:v>
                </c:pt>
                <c:pt idx="701">
                  <c:v>185.6</c:v>
                </c:pt>
                <c:pt idx="702">
                  <c:v>174.7</c:v>
                </c:pt>
                <c:pt idx="703">
                  <c:v>230.9</c:v>
                </c:pt>
                <c:pt idx="704">
                  <c:v>180.5</c:v>
                </c:pt>
                <c:pt idx="705">
                  <c:v>214.7</c:v>
                </c:pt>
                <c:pt idx="706">
                  <c:v>199.9</c:v>
                </c:pt>
                <c:pt idx="707">
                  <c:v>211</c:v>
                </c:pt>
                <c:pt idx="708">
                  <c:v>194.7</c:v>
                </c:pt>
                <c:pt idx="709">
                  <c:v>218.9</c:v>
                </c:pt>
                <c:pt idx="710">
                  <c:v>197.9</c:v>
                </c:pt>
                <c:pt idx="711">
                  <c:v>172.9</c:v>
                </c:pt>
                <c:pt idx="712">
                  <c:v>230.9</c:v>
                </c:pt>
                <c:pt idx="713">
                  <c:v>213.7</c:v>
                </c:pt>
                <c:pt idx="714">
                  <c:v>185.9</c:v>
                </c:pt>
                <c:pt idx="715">
                  <c:v>211.8</c:v>
                </c:pt>
                <c:pt idx="716">
                  <c:v>183.7</c:v>
                </c:pt>
                <c:pt idx="717">
                  <c:v>204.5</c:v>
                </c:pt>
                <c:pt idx="718">
                  <c:v>219.1</c:v>
                </c:pt>
                <c:pt idx="719">
                  <c:v>213.5</c:v>
                </c:pt>
                <c:pt idx="720">
                  <c:v>219</c:v>
                </c:pt>
                <c:pt idx="721">
                  <c:v>222.6</c:v>
                </c:pt>
                <c:pt idx="722">
                  <c:v>196.5</c:v>
                </c:pt>
                <c:pt idx="723">
                  <c:v>185.3</c:v>
                </c:pt>
                <c:pt idx="724">
                  <c:v>211.3</c:v>
                </c:pt>
                <c:pt idx="725">
                  <c:v>181.6</c:v>
                </c:pt>
                <c:pt idx="726">
                  <c:v>247.6</c:v>
                </c:pt>
                <c:pt idx="727">
                  <c:v>218.3</c:v>
                </c:pt>
                <c:pt idx="728">
                  <c:v>187.3</c:v>
                </c:pt>
                <c:pt idx="729">
                  <c:v>217.1</c:v>
                </c:pt>
                <c:pt idx="730">
                  <c:v>193</c:v>
                </c:pt>
                <c:pt idx="731">
                  <c:v>170.6</c:v>
                </c:pt>
                <c:pt idx="732">
                  <c:v>195.9</c:v>
                </c:pt>
                <c:pt idx="733">
                  <c:v>210.7</c:v>
                </c:pt>
                <c:pt idx="734">
                  <c:v>211.2</c:v>
                </c:pt>
                <c:pt idx="735">
                  <c:v>176.3</c:v>
                </c:pt>
                <c:pt idx="736">
                  <c:v>220.2</c:v>
                </c:pt>
                <c:pt idx="737">
                  <c:v>216.9</c:v>
                </c:pt>
                <c:pt idx="738">
                  <c:v>187.4</c:v>
                </c:pt>
                <c:pt idx="739">
                  <c:v>229.6</c:v>
                </c:pt>
                <c:pt idx="740">
                  <c:v>207</c:v>
                </c:pt>
                <c:pt idx="741">
                  <c:v>195.4</c:v>
                </c:pt>
                <c:pt idx="742">
                  <c:v>137.30000000000001</c:v>
                </c:pt>
                <c:pt idx="743">
                  <c:v>191.1</c:v>
                </c:pt>
                <c:pt idx="744">
                  <c:v>215.6</c:v>
                </c:pt>
                <c:pt idx="745">
                  <c:v>220.1</c:v>
                </c:pt>
                <c:pt idx="746">
                  <c:v>198.4</c:v>
                </c:pt>
                <c:pt idx="747">
                  <c:v>160</c:v>
                </c:pt>
                <c:pt idx="748">
                  <c:v>244</c:v>
                </c:pt>
                <c:pt idx="749">
                  <c:v>189.2</c:v>
                </c:pt>
                <c:pt idx="750">
                  <c:v>193.5</c:v>
                </c:pt>
                <c:pt idx="751">
                  <c:v>198.7</c:v>
                </c:pt>
                <c:pt idx="752">
                  <c:v>187.2</c:v>
                </c:pt>
                <c:pt idx="753">
                  <c:v>177.6</c:v>
                </c:pt>
                <c:pt idx="754">
                  <c:v>255.9</c:v>
                </c:pt>
                <c:pt idx="755">
                  <c:v>227.4</c:v>
                </c:pt>
                <c:pt idx="756">
                  <c:v>185.2</c:v>
                </c:pt>
                <c:pt idx="757">
                  <c:v>202.7</c:v>
                </c:pt>
                <c:pt idx="758">
                  <c:v>225.1</c:v>
                </c:pt>
                <c:pt idx="759">
                  <c:v>230.1</c:v>
                </c:pt>
                <c:pt idx="760">
                  <c:v>187.2</c:v>
                </c:pt>
                <c:pt idx="761">
                  <c:v>162.5</c:v>
                </c:pt>
                <c:pt idx="762">
                  <c:v>208.4</c:v>
                </c:pt>
                <c:pt idx="763">
                  <c:v>217</c:v>
                </c:pt>
                <c:pt idx="764">
                  <c:v>196.1</c:v>
                </c:pt>
                <c:pt idx="765">
                  <c:v>221.3</c:v>
                </c:pt>
                <c:pt idx="766">
                  <c:v>174.1</c:v>
                </c:pt>
                <c:pt idx="767">
                  <c:v>209.6</c:v>
                </c:pt>
                <c:pt idx="768">
                  <c:v>176.7</c:v>
                </c:pt>
                <c:pt idx="769">
                  <c:v>201.4</c:v>
                </c:pt>
                <c:pt idx="770">
                  <c:v>205.4</c:v>
                </c:pt>
                <c:pt idx="771">
                  <c:v>203.7</c:v>
                </c:pt>
                <c:pt idx="772">
                  <c:v>139</c:v>
                </c:pt>
                <c:pt idx="773">
                  <c:v>179.2</c:v>
                </c:pt>
                <c:pt idx="774">
                  <c:v>245.2</c:v>
                </c:pt>
                <c:pt idx="775">
                  <c:v>182.2</c:v>
                </c:pt>
                <c:pt idx="776">
                  <c:v>168.3</c:v>
                </c:pt>
                <c:pt idx="777">
                  <c:v>194.6</c:v>
                </c:pt>
                <c:pt idx="778">
                  <c:v>138.80000000000001</c:v>
                </c:pt>
                <c:pt idx="779">
                  <c:v>213.4</c:v>
                </c:pt>
                <c:pt idx="780">
                  <c:v>169.1</c:v>
                </c:pt>
                <c:pt idx="781">
                  <c:v>160.1</c:v>
                </c:pt>
                <c:pt idx="782">
                  <c:v>110.4</c:v>
                </c:pt>
                <c:pt idx="783">
                  <c:v>140</c:v>
                </c:pt>
                <c:pt idx="784">
                  <c:v>181.8</c:v>
                </c:pt>
                <c:pt idx="785">
                  <c:v>212.3</c:v>
                </c:pt>
                <c:pt idx="786">
                  <c:v>151.6</c:v>
                </c:pt>
                <c:pt idx="787">
                  <c:v>177.3</c:v>
                </c:pt>
                <c:pt idx="788">
                  <c:v>157.19999999999999</c:v>
                </c:pt>
                <c:pt idx="789">
                  <c:v>154</c:v>
                </c:pt>
                <c:pt idx="790">
                  <c:v>190.7</c:v>
                </c:pt>
                <c:pt idx="791">
                  <c:v>184.8</c:v>
                </c:pt>
                <c:pt idx="792">
                  <c:v>169.3</c:v>
                </c:pt>
                <c:pt idx="793">
                  <c:v>151.80000000000001</c:v>
                </c:pt>
                <c:pt idx="794">
                  <c:v>160.4</c:v>
                </c:pt>
                <c:pt idx="795">
                  <c:v>173.3</c:v>
                </c:pt>
                <c:pt idx="796">
                  <c:v>188.4</c:v>
                </c:pt>
                <c:pt idx="797">
                  <c:v>224</c:v>
                </c:pt>
                <c:pt idx="798">
                  <c:v>172.6</c:v>
                </c:pt>
                <c:pt idx="799">
                  <c:v>199.4</c:v>
                </c:pt>
                <c:pt idx="800">
                  <c:v>192.2</c:v>
                </c:pt>
                <c:pt idx="801">
                  <c:v>200.1</c:v>
                </c:pt>
                <c:pt idx="802">
                  <c:v>133.30000000000001</c:v>
                </c:pt>
                <c:pt idx="803">
                  <c:v>224.9</c:v>
                </c:pt>
                <c:pt idx="804">
                  <c:v>177.8</c:v>
                </c:pt>
                <c:pt idx="805">
                  <c:v>216.1</c:v>
                </c:pt>
                <c:pt idx="806">
                  <c:v>197.8</c:v>
                </c:pt>
                <c:pt idx="807">
                  <c:v>178.8</c:v>
                </c:pt>
                <c:pt idx="808">
                  <c:v>250.7</c:v>
                </c:pt>
                <c:pt idx="809">
                  <c:v>212.2</c:v>
                </c:pt>
                <c:pt idx="810">
                  <c:v>211.4</c:v>
                </c:pt>
                <c:pt idx="811">
                  <c:v>140.5</c:v>
                </c:pt>
                <c:pt idx="812">
                  <c:v>222.7</c:v>
                </c:pt>
                <c:pt idx="813">
                  <c:v>205.9</c:v>
                </c:pt>
                <c:pt idx="814">
                  <c:v>225.1</c:v>
                </c:pt>
                <c:pt idx="815">
                  <c:v>217.7</c:v>
                </c:pt>
                <c:pt idx="816">
                  <c:v>188.6</c:v>
                </c:pt>
                <c:pt idx="817">
                  <c:v>208</c:v>
                </c:pt>
                <c:pt idx="818">
                  <c:v>182.9</c:v>
                </c:pt>
                <c:pt idx="819">
                  <c:v>198.7</c:v>
                </c:pt>
                <c:pt idx="820">
                  <c:v>209.6</c:v>
                </c:pt>
                <c:pt idx="821">
                  <c:v>205.7</c:v>
                </c:pt>
                <c:pt idx="822">
                  <c:v>186.5</c:v>
                </c:pt>
                <c:pt idx="823">
                  <c:v>181.9</c:v>
                </c:pt>
                <c:pt idx="824">
                  <c:v>186.4</c:v>
                </c:pt>
                <c:pt idx="825">
                  <c:v>181.5</c:v>
                </c:pt>
                <c:pt idx="826">
                  <c:v>193.6</c:v>
                </c:pt>
                <c:pt idx="827">
                  <c:v>199.7</c:v>
                </c:pt>
                <c:pt idx="828">
                  <c:v>180.7</c:v>
                </c:pt>
                <c:pt idx="829">
                  <c:v>188.2</c:v>
                </c:pt>
                <c:pt idx="830">
                  <c:v>189</c:v>
                </c:pt>
                <c:pt idx="831">
                  <c:v>172.2</c:v>
                </c:pt>
                <c:pt idx="832">
                  <c:v>191.3</c:v>
                </c:pt>
                <c:pt idx="833">
                  <c:v>202.5</c:v>
                </c:pt>
                <c:pt idx="834">
                  <c:v>233.1</c:v>
                </c:pt>
                <c:pt idx="835">
                  <c:v>190.3</c:v>
                </c:pt>
                <c:pt idx="836">
                  <c:v>212.5</c:v>
                </c:pt>
                <c:pt idx="837">
                  <c:v>201.2</c:v>
                </c:pt>
                <c:pt idx="838">
                  <c:v>200.6</c:v>
                </c:pt>
                <c:pt idx="839">
                  <c:v>217.8</c:v>
                </c:pt>
                <c:pt idx="840">
                  <c:v>198.1</c:v>
                </c:pt>
                <c:pt idx="841">
                  <c:v>200.6</c:v>
                </c:pt>
                <c:pt idx="842">
                  <c:v>177.7</c:v>
                </c:pt>
                <c:pt idx="843">
                  <c:v>207.1</c:v>
                </c:pt>
                <c:pt idx="844">
                  <c:v>142.5</c:v>
                </c:pt>
                <c:pt idx="845">
                  <c:v>213.2</c:v>
                </c:pt>
                <c:pt idx="846">
                  <c:v>220.2</c:v>
                </c:pt>
                <c:pt idx="847">
                  <c:v>180.3</c:v>
                </c:pt>
                <c:pt idx="848">
                  <c:v>204.5</c:v>
                </c:pt>
                <c:pt idx="849">
                  <c:v>224.8</c:v>
                </c:pt>
                <c:pt idx="850">
                  <c:v>205</c:v>
                </c:pt>
                <c:pt idx="851">
                  <c:v>182.8</c:v>
                </c:pt>
                <c:pt idx="852">
                  <c:v>195.6</c:v>
                </c:pt>
                <c:pt idx="853">
                  <c:v>148.19999999999999</c:v>
                </c:pt>
                <c:pt idx="854">
                  <c:v>227.5</c:v>
                </c:pt>
                <c:pt idx="855">
                  <c:v>188</c:v>
                </c:pt>
                <c:pt idx="856">
                  <c:v>188.2</c:v>
                </c:pt>
                <c:pt idx="857">
                  <c:v>173.3</c:v>
                </c:pt>
                <c:pt idx="858">
                  <c:v>167.5</c:v>
                </c:pt>
                <c:pt idx="859">
                  <c:v>165.4</c:v>
                </c:pt>
                <c:pt idx="860">
                  <c:v>193.2</c:v>
                </c:pt>
                <c:pt idx="861">
                  <c:v>169.4</c:v>
                </c:pt>
                <c:pt idx="862">
                  <c:v>170.6</c:v>
                </c:pt>
                <c:pt idx="863">
                  <c:v>189</c:v>
                </c:pt>
                <c:pt idx="864">
                  <c:v>187.5</c:v>
                </c:pt>
                <c:pt idx="865">
                  <c:v>194</c:v>
                </c:pt>
                <c:pt idx="866">
                  <c:v>173.6</c:v>
                </c:pt>
                <c:pt idx="867">
                  <c:v>200.2</c:v>
                </c:pt>
                <c:pt idx="868">
                  <c:v>180.1</c:v>
                </c:pt>
                <c:pt idx="869">
                  <c:v>216.7</c:v>
                </c:pt>
                <c:pt idx="870">
                  <c:v>173.7</c:v>
                </c:pt>
                <c:pt idx="871">
                  <c:v>172.2</c:v>
                </c:pt>
                <c:pt idx="872">
                  <c:v>176</c:v>
                </c:pt>
                <c:pt idx="873">
                  <c:v>171</c:v>
                </c:pt>
                <c:pt idx="874">
                  <c:v>175.2</c:v>
                </c:pt>
                <c:pt idx="875">
                  <c:v>185.6</c:v>
                </c:pt>
                <c:pt idx="876">
                  <c:v>171.1</c:v>
                </c:pt>
                <c:pt idx="877">
                  <c:v>195.5</c:v>
                </c:pt>
                <c:pt idx="878">
                  <c:v>186.7</c:v>
                </c:pt>
                <c:pt idx="879">
                  <c:v>185.4</c:v>
                </c:pt>
                <c:pt idx="880">
                  <c:v>155.6</c:v>
                </c:pt>
                <c:pt idx="881">
                  <c:v>154.80000000000001</c:v>
                </c:pt>
                <c:pt idx="882">
                  <c:v>169.9</c:v>
                </c:pt>
                <c:pt idx="883">
                  <c:v>131.9</c:v>
                </c:pt>
                <c:pt idx="884">
                  <c:v>180</c:v>
                </c:pt>
                <c:pt idx="885">
                  <c:v>120.1</c:v>
                </c:pt>
                <c:pt idx="886">
                  <c:v>172.7</c:v>
                </c:pt>
                <c:pt idx="887">
                  <c:v>173.8</c:v>
                </c:pt>
                <c:pt idx="888">
                  <c:v>181.5</c:v>
                </c:pt>
                <c:pt idx="889">
                  <c:v>216.5</c:v>
                </c:pt>
                <c:pt idx="890">
                  <c:v>161.9</c:v>
                </c:pt>
                <c:pt idx="891">
                  <c:v>181</c:v>
                </c:pt>
                <c:pt idx="892">
                  <c:v>204.3</c:v>
                </c:pt>
                <c:pt idx="893">
                  <c:v>186.8</c:v>
                </c:pt>
                <c:pt idx="894">
                  <c:v>226</c:v>
                </c:pt>
                <c:pt idx="895">
                  <c:v>163</c:v>
                </c:pt>
                <c:pt idx="896">
                  <c:v>157</c:v>
                </c:pt>
                <c:pt idx="897">
                  <c:v>189.6</c:v>
                </c:pt>
                <c:pt idx="898">
                  <c:v>158</c:v>
                </c:pt>
                <c:pt idx="899">
                  <c:v>139.1</c:v>
                </c:pt>
                <c:pt idx="900">
                  <c:v>173.1</c:v>
                </c:pt>
                <c:pt idx="901">
                  <c:v>193.7</c:v>
                </c:pt>
                <c:pt idx="902">
                  <c:v>184.8</c:v>
                </c:pt>
                <c:pt idx="903">
                  <c:v>181.5</c:v>
                </c:pt>
                <c:pt idx="904">
                  <c:v>167.3</c:v>
                </c:pt>
                <c:pt idx="905">
                  <c:v>152.80000000000001</c:v>
                </c:pt>
                <c:pt idx="906">
                  <c:v>182.9</c:v>
                </c:pt>
                <c:pt idx="907">
                  <c:v>180</c:v>
                </c:pt>
                <c:pt idx="908">
                  <c:v>167.6</c:v>
                </c:pt>
                <c:pt idx="909">
                  <c:v>158.80000000000001</c:v>
                </c:pt>
                <c:pt idx="910">
                  <c:v>191.1</c:v>
                </c:pt>
                <c:pt idx="911">
                  <c:v>112.5</c:v>
                </c:pt>
                <c:pt idx="912">
                  <c:v>126.3</c:v>
                </c:pt>
                <c:pt idx="913">
                  <c:v>168.7</c:v>
                </c:pt>
                <c:pt idx="914">
                  <c:v>137.30000000000001</c:v>
                </c:pt>
                <c:pt idx="915">
                  <c:v>104.1</c:v>
                </c:pt>
                <c:pt idx="916">
                  <c:v>155.9</c:v>
                </c:pt>
                <c:pt idx="917">
                  <c:v>119.3</c:v>
                </c:pt>
                <c:pt idx="918">
                  <c:v>155.5</c:v>
                </c:pt>
                <c:pt idx="919">
                  <c:v>113.2</c:v>
                </c:pt>
                <c:pt idx="920">
                  <c:v>105.4</c:v>
                </c:pt>
                <c:pt idx="921">
                  <c:v>179.8</c:v>
                </c:pt>
                <c:pt idx="922">
                  <c:v>131.1</c:v>
                </c:pt>
                <c:pt idx="923">
                  <c:v>136.9</c:v>
                </c:pt>
                <c:pt idx="924">
                  <c:v>129</c:v>
                </c:pt>
                <c:pt idx="925">
                  <c:v>131.6</c:v>
                </c:pt>
                <c:pt idx="926">
                  <c:v>138.69999999999999</c:v>
                </c:pt>
                <c:pt idx="927">
                  <c:v>166.4</c:v>
                </c:pt>
                <c:pt idx="928">
                  <c:v>130.9</c:v>
                </c:pt>
                <c:pt idx="929">
                  <c:v>123.9</c:v>
                </c:pt>
                <c:pt idx="930">
                  <c:v>156.69999999999999</c:v>
                </c:pt>
                <c:pt idx="931">
                  <c:v>154.19999999999999</c:v>
                </c:pt>
                <c:pt idx="932">
                  <c:v>123.6</c:v>
                </c:pt>
                <c:pt idx="933">
                  <c:v>146.69999999999999</c:v>
                </c:pt>
                <c:pt idx="934">
                  <c:v>133.19999999999999</c:v>
                </c:pt>
                <c:pt idx="935">
                  <c:v>120.4</c:v>
                </c:pt>
                <c:pt idx="936">
                  <c:v>114.5</c:v>
                </c:pt>
                <c:pt idx="937">
                  <c:v>124.8</c:v>
                </c:pt>
                <c:pt idx="938">
                  <c:v>129.30000000000001</c:v>
                </c:pt>
                <c:pt idx="939">
                  <c:v>134.19999999999999</c:v>
                </c:pt>
                <c:pt idx="940">
                  <c:v>173.3</c:v>
                </c:pt>
                <c:pt idx="941">
                  <c:v>176.1</c:v>
                </c:pt>
                <c:pt idx="942">
                  <c:v>184.3</c:v>
                </c:pt>
                <c:pt idx="943">
                  <c:v>159</c:v>
                </c:pt>
                <c:pt idx="944">
                  <c:v>171.3</c:v>
                </c:pt>
                <c:pt idx="945">
                  <c:v>187.8</c:v>
                </c:pt>
                <c:pt idx="946">
                  <c:v>206.1</c:v>
                </c:pt>
                <c:pt idx="947">
                  <c:v>173.7</c:v>
                </c:pt>
                <c:pt idx="948">
                  <c:v>175.5</c:v>
                </c:pt>
                <c:pt idx="949">
                  <c:v>172</c:v>
                </c:pt>
                <c:pt idx="950">
                  <c:v>178.8</c:v>
                </c:pt>
                <c:pt idx="951">
                  <c:v>165.8</c:v>
                </c:pt>
                <c:pt idx="952">
                  <c:v>183.7</c:v>
                </c:pt>
                <c:pt idx="953">
                  <c:v>160.4</c:v>
                </c:pt>
                <c:pt idx="954">
                  <c:v>216.2</c:v>
                </c:pt>
                <c:pt idx="955">
                  <c:v>143.80000000000001</c:v>
                </c:pt>
                <c:pt idx="956">
                  <c:v>189.5</c:v>
                </c:pt>
                <c:pt idx="957">
                  <c:v>216.5</c:v>
                </c:pt>
                <c:pt idx="958">
                  <c:v>183.9</c:v>
                </c:pt>
                <c:pt idx="959">
                  <c:v>178.9</c:v>
                </c:pt>
                <c:pt idx="960">
                  <c:v>136.5</c:v>
                </c:pt>
                <c:pt idx="961">
                  <c:v>167.1</c:v>
                </c:pt>
                <c:pt idx="962">
                  <c:v>173</c:v>
                </c:pt>
                <c:pt idx="963">
                  <c:v>220.5</c:v>
                </c:pt>
                <c:pt idx="964">
                  <c:v>148.69999999999999</c:v>
                </c:pt>
                <c:pt idx="965">
                  <c:v>165.3</c:v>
                </c:pt>
                <c:pt idx="966">
                  <c:v>175.8</c:v>
                </c:pt>
                <c:pt idx="967">
                  <c:v>191.8</c:v>
                </c:pt>
                <c:pt idx="968">
                  <c:v>160.1</c:v>
                </c:pt>
                <c:pt idx="969">
                  <c:v>201.8</c:v>
                </c:pt>
                <c:pt idx="970">
                  <c:v>172.5</c:v>
                </c:pt>
                <c:pt idx="971">
                  <c:v>214.2</c:v>
                </c:pt>
                <c:pt idx="972">
                  <c:v>182.2</c:v>
                </c:pt>
                <c:pt idx="973">
                  <c:v>165</c:v>
                </c:pt>
                <c:pt idx="974">
                  <c:v>197.4</c:v>
                </c:pt>
                <c:pt idx="975">
                  <c:v>169.4</c:v>
                </c:pt>
                <c:pt idx="976">
                  <c:v>187.1</c:v>
                </c:pt>
                <c:pt idx="977">
                  <c:v>179.2</c:v>
                </c:pt>
                <c:pt idx="978">
                  <c:v>218.9</c:v>
                </c:pt>
                <c:pt idx="979">
                  <c:v>185.4</c:v>
                </c:pt>
                <c:pt idx="980">
                  <c:v>183.4</c:v>
                </c:pt>
                <c:pt idx="981">
                  <c:v>126.9</c:v>
                </c:pt>
                <c:pt idx="982">
                  <c:v>162.9</c:v>
                </c:pt>
                <c:pt idx="983">
                  <c:v>138</c:v>
                </c:pt>
                <c:pt idx="984">
                  <c:v>176.5</c:v>
                </c:pt>
                <c:pt idx="985">
                  <c:v>162</c:v>
                </c:pt>
                <c:pt idx="986">
                  <c:v>185.3</c:v>
                </c:pt>
                <c:pt idx="987">
                  <c:v>189.4</c:v>
                </c:pt>
                <c:pt idx="988">
                  <c:v>200.4</c:v>
                </c:pt>
                <c:pt idx="989">
                  <c:v>153.4</c:v>
                </c:pt>
                <c:pt idx="990">
                  <c:v>196</c:v>
                </c:pt>
                <c:pt idx="991">
                  <c:v>156.5</c:v>
                </c:pt>
                <c:pt idx="992">
                  <c:v>174.7</c:v>
                </c:pt>
                <c:pt idx="993">
                  <c:v>178.3</c:v>
                </c:pt>
                <c:pt idx="994">
                  <c:v>163.69999999999999</c:v>
                </c:pt>
                <c:pt idx="995">
                  <c:v>169.1</c:v>
                </c:pt>
                <c:pt idx="996">
                  <c:v>147.69999999999999</c:v>
                </c:pt>
                <c:pt idx="997">
                  <c:v>190.6</c:v>
                </c:pt>
                <c:pt idx="998">
                  <c:v>169.9</c:v>
                </c:pt>
                <c:pt idx="999">
                  <c:v>148.4</c:v>
                </c:pt>
                <c:pt idx="1000">
                  <c:v>147.5</c:v>
                </c:pt>
                <c:pt idx="1001">
                  <c:v>135.19999999999999</c:v>
                </c:pt>
                <c:pt idx="1002">
                  <c:v>147.6</c:v>
                </c:pt>
                <c:pt idx="1003">
                  <c:v>167.5</c:v>
                </c:pt>
                <c:pt idx="1004">
                  <c:v>162.9</c:v>
                </c:pt>
                <c:pt idx="1005">
                  <c:v>160.80000000000001</c:v>
                </c:pt>
                <c:pt idx="1006">
                  <c:v>102.1</c:v>
                </c:pt>
                <c:pt idx="1007">
                  <c:v>192.7</c:v>
                </c:pt>
                <c:pt idx="1008">
                  <c:v>195.6</c:v>
                </c:pt>
                <c:pt idx="1009">
                  <c:v>140.80000000000001</c:v>
                </c:pt>
                <c:pt idx="1010">
                  <c:v>170.2</c:v>
                </c:pt>
                <c:pt idx="1011">
                  <c:v>144.9</c:v>
                </c:pt>
                <c:pt idx="1012">
                  <c:v>143.80000000000001</c:v>
                </c:pt>
                <c:pt idx="1013">
                  <c:v>153.4</c:v>
                </c:pt>
                <c:pt idx="1014">
                  <c:v>167.2</c:v>
                </c:pt>
                <c:pt idx="1015">
                  <c:v>154.6</c:v>
                </c:pt>
                <c:pt idx="1016">
                  <c:v>168.9</c:v>
                </c:pt>
                <c:pt idx="1017">
                  <c:v>150.4</c:v>
                </c:pt>
                <c:pt idx="1018">
                  <c:v>168</c:v>
                </c:pt>
                <c:pt idx="1019">
                  <c:v>187.9</c:v>
                </c:pt>
                <c:pt idx="1020">
                  <c:v>157.1</c:v>
                </c:pt>
                <c:pt idx="1021">
                  <c:v>145.1</c:v>
                </c:pt>
                <c:pt idx="1022">
                  <c:v>168.9</c:v>
                </c:pt>
                <c:pt idx="1023">
                  <c:v>149.4</c:v>
                </c:pt>
                <c:pt idx="1024">
                  <c:v>140</c:v>
                </c:pt>
                <c:pt idx="1025">
                  <c:v>142.30000000000001</c:v>
                </c:pt>
                <c:pt idx="1026">
                  <c:v>135</c:v>
                </c:pt>
                <c:pt idx="1027">
                  <c:v>145.4</c:v>
                </c:pt>
                <c:pt idx="1028">
                  <c:v>192</c:v>
                </c:pt>
                <c:pt idx="1029">
                  <c:v>158</c:v>
                </c:pt>
                <c:pt idx="1030">
                  <c:v>189.1</c:v>
                </c:pt>
                <c:pt idx="1031">
                  <c:v>192.6</c:v>
                </c:pt>
                <c:pt idx="1032">
                  <c:v>176.7</c:v>
                </c:pt>
                <c:pt idx="1033">
                  <c:v>163.1</c:v>
                </c:pt>
                <c:pt idx="1034">
                  <c:v>164.9</c:v>
                </c:pt>
                <c:pt idx="1035">
                  <c:v>155.1</c:v>
                </c:pt>
                <c:pt idx="1036">
                  <c:v>174</c:v>
                </c:pt>
                <c:pt idx="1037">
                  <c:v>189.4</c:v>
                </c:pt>
                <c:pt idx="1038">
                  <c:v>155.19999999999999</c:v>
                </c:pt>
                <c:pt idx="1039">
                  <c:v>159.9</c:v>
                </c:pt>
                <c:pt idx="1040">
                  <c:v>146.1</c:v>
                </c:pt>
                <c:pt idx="1041">
                  <c:v>217.4</c:v>
                </c:pt>
                <c:pt idx="1042">
                  <c:v>158.9</c:v>
                </c:pt>
                <c:pt idx="1043">
                  <c:v>182.8</c:v>
                </c:pt>
                <c:pt idx="1044">
                  <c:v>162.4</c:v>
                </c:pt>
                <c:pt idx="1045">
                  <c:v>165.7</c:v>
                </c:pt>
                <c:pt idx="1046">
                  <c:v>140.1</c:v>
                </c:pt>
                <c:pt idx="1047">
                  <c:v>105.2</c:v>
                </c:pt>
                <c:pt idx="1048">
                  <c:v>188.6</c:v>
                </c:pt>
                <c:pt idx="1049">
                  <c:v>176.2</c:v>
                </c:pt>
                <c:pt idx="1050">
                  <c:v>124.1</c:v>
                </c:pt>
                <c:pt idx="1051">
                  <c:v>158.4</c:v>
                </c:pt>
                <c:pt idx="1052">
                  <c:v>170.6</c:v>
                </c:pt>
                <c:pt idx="1053">
                  <c:v>140.80000000000001</c:v>
                </c:pt>
                <c:pt idx="1054">
                  <c:v>124.5</c:v>
                </c:pt>
                <c:pt idx="1055">
                  <c:v>139.4</c:v>
                </c:pt>
                <c:pt idx="1056">
                  <c:v>138.1</c:v>
                </c:pt>
                <c:pt idx="1057">
                  <c:v>116</c:v>
                </c:pt>
                <c:pt idx="1058">
                  <c:v>110.7</c:v>
                </c:pt>
                <c:pt idx="1059">
                  <c:v>160.80000000000001</c:v>
                </c:pt>
                <c:pt idx="1060">
                  <c:v>163.5</c:v>
                </c:pt>
                <c:pt idx="1061">
                  <c:v>163.69999999999999</c:v>
                </c:pt>
                <c:pt idx="1062">
                  <c:v>122.2</c:v>
                </c:pt>
                <c:pt idx="1063">
                  <c:v>193.8</c:v>
                </c:pt>
                <c:pt idx="1064">
                  <c:v>128.4</c:v>
                </c:pt>
                <c:pt idx="1065">
                  <c:v>80.8</c:v>
                </c:pt>
                <c:pt idx="1066">
                  <c:v>148.30000000000001</c:v>
                </c:pt>
                <c:pt idx="1067">
                  <c:v>148.5</c:v>
                </c:pt>
                <c:pt idx="1068">
                  <c:v>166.2</c:v>
                </c:pt>
                <c:pt idx="1069">
                  <c:v>126.4</c:v>
                </c:pt>
                <c:pt idx="1070">
                  <c:v>129.80000000000001</c:v>
                </c:pt>
                <c:pt idx="1071">
                  <c:v>123.2</c:v>
                </c:pt>
                <c:pt idx="1072">
                  <c:v>102.6</c:v>
                </c:pt>
                <c:pt idx="1073">
                  <c:v>151.5</c:v>
                </c:pt>
                <c:pt idx="1074">
                  <c:v>141.69999999999999</c:v>
                </c:pt>
                <c:pt idx="1075">
                  <c:v>200.9</c:v>
                </c:pt>
                <c:pt idx="1076">
                  <c:v>161</c:v>
                </c:pt>
                <c:pt idx="1077">
                  <c:v>152.5</c:v>
                </c:pt>
                <c:pt idx="1078">
                  <c:v>129.30000000000001</c:v>
                </c:pt>
                <c:pt idx="1079">
                  <c:v>134.1</c:v>
                </c:pt>
                <c:pt idx="1080">
                  <c:v>162.19999999999999</c:v>
                </c:pt>
                <c:pt idx="1081">
                  <c:v>147.4</c:v>
                </c:pt>
                <c:pt idx="1082">
                  <c:v>150.69999999999999</c:v>
                </c:pt>
                <c:pt idx="1083">
                  <c:v>153.9</c:v>
                </c:pt>
                <c:pt idx="1084">
                  <c:v>201</c:v>
                </c:pt>
                <c:pt idx="1085">
                  <c:v>164.1</c:v>
                </c:pt>
                <c:pt idx="1086">
                  <c:v>147.9</c:v>
                </c:pt>
                <c:pt idx="1087">
                  <c:v>151.4</c:v>
                </c:pt>
                <c:pt idx="1088">
                  <c:v>162</c:v>
                </c:pt>
                <c:pt idx="1089">
                  <c:v>150.9</c:v>
                </c:pt>
                <c:pt idx="1090">
                  <c:v>106.1</c:v>
                </c:pt>
                <c:pt idx="1091">
                  <c:v>137.9</c:v>
                </c:pt>
                <c:pt idx="1092">
                  <c:v>136</c:v>
                </c:pt>
                <c:pt idx="1093">
                  <c:v>59.7</c:v>
                </c:pt>
                <c:pt idx="1094">
                  <c:v>173.9</c:v>
                </c:pt>
                <c:pt idx="1095">
                  <c:v>160</c:v>
                </c:pt>
                <c:pt idx="1096">
                  <c:v>161.5</c:v>
                </c:pt>
                <c:pt idx="1097">
                  <c:v>153.9</c:v>
                </c:pt>
                <c:pt idx="1098">
                  <c:v>180</c:v>
                </c:pt>
                <c:pt idx="1099">
                  <c:v>164.4</c:v>
                </c:pt>
                <c:pt idx="1100">
                  <c:v>159.6</c:v>
                </c:pt>
                <c:pt idx="1101">
                  <c:v>146.9</c:v>
                </c:pt>
                <c:pt idx="1102">
                  <c:v>160.9</c:v>
                </c:pt>
                <c:pt idx="1103">
                  <c:v>176</c:v>
                </c:pt>
                <c:pt idx="1104">
                  <c:v>178.6</c:v>
                </c:pt>
                <c:pt idx="1105">
                  <c:v>171.5</c:v>
                </c:pt>
                <c:pt idx="1106">
                  <c:v>177</c:v>
                </c:pt>
                <c:pt idx="1107">
                  <c:v>154.19999999999999</c:v>
                </c:pt>
                <c:pt idx="1108">
                  <c:v>166.7</c:v>
                </c:pt>
                <c:pt idx="1109">
                  <c:v>179.3</c:v>
                </c:pt>
                <c:pt idx="1110">
                  <c:v>167.7</c:v>
                </c:pt>
                <c:pt idx="1111">
                  <c:v>202.3</c:v>
                </c:pt>
                <c:pt idx="1112">
                  <c:v>182.5</c:v>
                </c:pt>
                <c:pt idx="1113">
                  <c:v>155.69999999999999</c:v>
                </c:pt>
                <c:pt idx="1114">
                  <c:v>182.3</c:v>
                </c:pt>
                <c:pt idx="1115">
                  <c:v>179</c:v>
                </c:pt>
                <c:pt idx="1116">
                  <c:v>179</c:v>
                </c:pt>
                <c:pt idx="1117">
                  <c:v>170.7</c:v>
                </c:pt>
                <c:pt idx="1118">
                  <c:v>187.7</c:v>
                </c:pt>
                <c:pt idx="1119">
                  <c:v>181.6</c:v>
                </c:pt>
                <c:pt idx="1120">
                  <c:v>167.7</c:v>
                </c:pt>
                <c:pt idx="1121">
                  <c:v>184.5</c:v>
                </c:pt>
                <c:pt idx="1122">
                  <c:v>169.7</c:v>
                </c:pt>
                <c:pt idx="1123">
                  <c:v>157</c:v>
                </c:pt>
                <c:pt idx="1124">
                  <c:v>195.8</c:v>
                </c:pt>
                <c:pt idx="1125">
                  <c:v>173</c:v>
                </c:pt>
                <c:pt idx="1126">
                  <c:v>164</c:v>
                </c:pt>
                <c:pt idx="1127">
                  <c:v>174</c:v>
                </c:pt>
                <c:pt idx="1128">
                  <c:v>188.1</c:v>
                </c:pt>
                <c:pt idx="1129">
                  <c:v>126.7</c:v>
                </c:pt>
                <c:pt idx="1130">
                  <c:v>160</c:v>
                </c:pt>
                <c:pt idx="1131">
                  <c:v>166</c:v>
                </c:pt>
                <c:pt idx="1132">
                  <c:v>165.9</c:v>
                </c:pt>
                <c:pt idx="1133">
                  <c:v>184.4</c:v>
                </c:pt>
                <c:pt idx="1134">
                  <c:v>165.9</c:v>
                </c:pt>
                <c:pt idx="1135">
                  <c:v>153.9</c:v>
                </c:pt>
                <c:pt idx="1136">
                  <c:v>182.8</c:v>
                </c:pt>
                <c:pt idx="1137">
                  <c:v>217.8</c:v>
                </c:pt>
                <c:pt idx="1138">
                  <c:v>228.8</c:v>
                </c:pt>
                <c:pt idx="1139">
                  <c:v>189.9</c:v>
                </c:pt>
                <c:pt idx="1140">
                  <c:v>179.8</c:v>
                </c:pt>
                <c:pt idx="1141">
                  <c:v>184.3</c:v>
                </c:pt>
                <c:pt idx="1142">
                  <c:v>185.3</c:v>
                </c:pt>
                <c:pt idx="1143">
                  <c:v>153.4</c:v>
                </c:pt>
                <c:pt idx="1144">
                  <c:v>161.9</c:v>
                </c:pt>
                <c:pt idx="1145">
                  <c:v>163.1</c:v>
                </c:pt>
                <c:pt idx="1146">
                  <c:v>149.80000000000001</c:v>
                </c:pt>
                <c:pt idx="1147">
                  <c:v>168.1</c:v>
                </c:pt>
                <c:pt idx="1148">
                  <c:v>155.1</c:v>
                </c:pt>
                <c:pt idx="1149">
                  <c:v>170.1</c:v>
                </c:pt>
                <c:pt idx="1150">
                  <c:v>166.8</c:v>
                </c:pt>
                <c:pt idx="1151">
                  <c:v>168.7</c:v>
                </c:pt>
                <c:pt idx="1152">
                  <c:v>186.8</c:v>
                </c:pt>
                <c:pt idx="1153">
                  <c:v>195.2</c:v>
                </c:pt>
                <c:pt idx="1154">
                  <c:v>163.80000000000001</c:v>
                </c:pt>
                <c:pt idx="1155">
                  <c:v>176.8</c:v>
                </c:pt>
                <c:pt idx="1156">
                  <c:v>208.5</c:v>
                </c:pt>
                <c:pt idx="1157">
                  <c:v>168</c:v>
                </c:pt>
                <c:pt idx="1158">
                  <c:v>166.9</c:v>
                </c:pt>
                <c:pt idx="1159">
                  <c:v>131.80000000000001</c:v>
                </c:pt>
                <c:pt idx="1160">
                  <c:v>161.1</c:v>
                </c:pt>
                <c:pt idx="1161">
                  <c:v>168</c:v>
                </c:pt>
                <c:pt idx="1162">
                  <c:v>177</c:v>
                </c:pt>
                <c:pt idx="1163">
                  <c:v>185.6</c:v>
                </c:pt>
                <c:pt idx="1164">
                  <c:v>209.5</c:v>
                </c:pt>
                <c:pt idx="1165">
                  <c:v>153</c:v>
                </c:pt>
                <c:pt idx="1166">
                  <c:v>155.30000000000001</c:v>
                </c:pt>
                <c:pt idx="1167">
                  <c:v>189.4</c:v>
                </c:pt>
                <c:pt idx="1168">
                  <c:v>181.1</c:v>
                </c:pt>
                <c:pt idx="1169">
                  <c:v>172.9</c:v>
                </c:pt>
                <c:pt idx="1170">
                  <c:v>156.6</c:v>
                </c:pt>
                <c:pt idx="1171">
                  <c:v>128.4</c:v>
                </c:pt>
                <c:pt idx="1172">
                  <c:v>159.80000000000001</c:v>
                </c:pt>
                <c:pt idx="1173">
                  <c:v>215.9</c:v>
                </c:pt>
                <c:pt idx="1174">
                  <c:v>151.5</c:v>
                </c:pt>
                <c:pt idx="1175">
                  <c:v>196.6</c:v>
                </c:pt>
                <c:pt idx="1176">
                  <c:v>152.19999999999999</c:v>
                </c:pt>
                <c:pt idx="1177">
                  <c:v>169</c:v>
                </c:pt>
                <c:pt idx="1178">
                  <c:v>159.5</c:v>
                </c:pt>
                <c:pt idx="1179">
                  <c:v>163</c:v>
                </c:pt>
                <c:pt idx="1180">
                  <c:v>147.80000000000001</c:v>
                </c:pt>
                <c:pt idx="1181">
                  <c:v>156.1</c:v>
                </c:pt>
                <c:pt idx="1182">
                  <c:v>143.30000000000001</c:v>
                </c:pt>
                <c:pt idx="1183">
                  <c:v>168.2</c:v>
                </c:pt>
                <c:pt idx="1184">
                  <c:v>180.6</c:v>
                </c:pt>
                <c:pt idx="1185">
                  <c:v>152</c:v>
                </c:pt>
                <c:pt idx="1186">
                  <c:v>141.5</c:v>
                </c:pt>
                <c:pt idx="1187">
                  <c:v>168.7</c:v>
                </c:pt>
                <c:pt idx="1188">
                  <c:v>126.9</c:v>
                </c:pt>
                <c:pt idx="1189">
                  <c:v>141.1</c:v>
                </c:pt>
                <c:pt idx="1190">
                  <c:v>136.9</c:v>
                </c:pt>
                <c:pt idx="1191">
                  <c:v>132.80000000000001</c:v>
                </c:pt>
                <c:pt idx="1192">
                  <c:v>182.3</c:v>
                </c:pt>
                <c:pt idx="1193">
                  <c:v>182.6</c:v>
                </c:pt>
                <c:pt idx="1194">
                  <c:v>157</c:v>
                </c:pt>
                <c:pt idx="1195">
                  <c:v>210.5</c:v>
                </c:pt>
                <c:pt idx="1196">
                  <c:v>171.2</c:v>
                </c:pt>
                <c:pt idx="1197">
                  <c:v>225.1</c:v>
                </c:pt>
                <c:pt idx="1198">
                  <c:v>179.8</c:v>
                </c:pt>
                <c:pt idx="1199">
                  <c:v>206.7</c:v>
                </c:pt>
                <c:pt idx="1200">
                  <c:v>175.5</c:v>
                </c:pt>
                <c:pt idx="1201">
                  <c:v>239.7</c:v>
                </c:pt>
                <c:pt idx="1202">
                  <c:v>220.9</c:v>
                </c:pt>
                <c:pt idx="1203">
                  <c:v>257.8</c:v>
                </c:pt>
                <c:pt idx="1204">
                  <c:v>193.2</c:v>
                </c:pt>
                <c:pt idx="1205">
                  <c:v>193.7</c:v>
                </c:pt>
                <c:pt idx="1206">
                  <c:v>194.1</c:v>
                </c:pt>
                <c:pt idx="1207">
                  <c:v>199.1</c:v>
                </c:pt>
                <c:pt idx="1208">
                  <c:v>216.1</c:v>
                </c:pt>
                <c:pt idx="1209">
                  <c:v>178.6</c:v>
                </c:pt>
                <c:pt idx="1210">
                  <c:v>171</c:v>
                </c:pt>
                <c:pt idx="1211">
                  <c:v>168.3</c:v>
                </c:pt>
                <c:pt idx="1212">
                  <c:v>163.5</c:v>
                </c:pt>
                <c:pt idx="1213">
                  <c:v>161.9</c:v>
                </c:pt>
                <c:pt idx="1214">
                  <c:v>211.9</c:v>
                </c:pt>
                <c:pt idx="1215">
                  <c:v>236</c:v>
                </c:pt>
                <c:pt idx="1216">
                  <c:v>249.7</c:v>
                </c:pt>
                <c:pt idx="1217">
                  <c:v>234.6</c:v>
                </c:pt>
                <c:pt idx="1218">
                  <c:v>212.5</c:v>
                </c:pt>
                <c:pt idx="1219">
                  <c:v>185</c:v>
                </c:pt>
                <c:pt idx="1220">
                  <c:v>292.5</c:v>
                </c:pt>
                <c:pt idx="1221">
                  <c:v>205.5</c:v>
                </c:pt>
                <c:pt idx="1222">
                  <c:v>213.6</c:v>
                </c:pt>
                <c:pt idx="1223">
                  <c:v>174.3</c:v>
                </c:pt>
                <c:pt idx="1224">
                  <c:v>194.5</c:v>
                </c:pt>
                <c:pt idx="1225">
                  <c:v>181.3</c:v>
                </c:pt>
                <c:pt idx="1226">
                  <c:v>185.3</c:v>
                </c:pt>
                <c:pt idx="1227">
                  <c:v>204.2</c:v>
                </c:pt>
                <c:pt idx="1228">
                  <c:v>147.80000000000001</c:v>
                </c:pt>
                <c:pt idx="1229">
                  <c:v>224.4</c:v>
                </c:pt>
                <c:pt idx="1230">
                  <c:v>208.6</c:v>
                </c:pt>
                <c:pt idx="1231">
                  <c:v>202.6</c:v>
                </c:pt>
                <c:pt idx="1232">
                  <c:v>215.8</c:v>
                </c:pt>
                <c:pt idx="1233">
                  <c:v>180.8</c:v>
                </c:pt>
                <c:pt idx="1234">
                  <c:v>203.2</c:v>
                </c:pt>
                <c:pt idx="1235">
                  <c:v>254.5</c:v>
                </c:pt>
                <c:pt idx="1236">
                  <c:v>157.30000000000001</c:v>
                </c:pt>
                <c:pt idx="1237">
                  <c:v>211</c:v>
                </c:pt>
                <c:pt idx="1238">
                  <c:v>215.1</c:v>
                </c:pt>
                <c:pt idx="1239">
                  <c:v>183.7</c:v>
                </c:pt>
                <c:pt idx="1240">
                  <c:v>200.5</c:v>
                </c:pt>
                <c:pt idx="1241">
                  <c:v>214.2</c:v>
                </c:pt>
                <c:pt idx="1242">
                  <c:v>230.1</c:v>
                </c:pt>
                <c:pt idx="1243">
                  <c:v>235</c:v>
                </c:pt>
                <c:pt idx="1244">
                  <c:v>215.5</c:v>
                </c:pt>
                <c:pt idx="1245">
                  <c:v>175.7</c:v>
                </c:pt>
                <c:pt idx="1246">
                  <c:v>184</c:v>
                </c:pt>
                <c:pt idx="1247">
                  <c:v>236.9</c:v>
                </c:pt>
                <c:pt idx="1248">
                  <c:v>149.4</c:v>
                </c:pt>
                <c:pt idx="1249">
                  <c:v>202.5</c:v>
                </c:pt>
                <c:pt idx="1250">
                  <c:v>192.1</c:v>
                </c:pt>
                <c:pt idx="1251">
                  <c:v>241.1</c:v>
                </c:pt>
                <c:pt idx="1252">
                  <c:v>209.4</c:v>
                </c:pt>
                <c:pt idx="1253">
                  <c:v>214.5</c:v>
                </c:pt>
                <c:pt idx="1254">
                  <c:v>219.7</c:v>
                </c:pt>
                <c:pt idx="1255">
                  <c:v>181.7</c:v>
                </c:pt>
                <c:pt idx="1256">
                  <c:v>235.8</c:v>
                </c:pt>
                <c:pt idx="1257">
                  <c:v>207.4</c:v>
                </c:pt>
                <c:pt idx="1258">
                  <c:v>162.6</c:v>
                </c:pt>
                <c:pt idx="1259">
                  <c:v>156</c:v>
                </c:pt>
                <c:pt idx="1260">
                  <c:v>222.4</c:v>
                </c:pt>
                <c:pt idx="1261">
                  <c:v>196.1</c:v>
                </c:pt>
                <c:pt idx="1262">
                  <c:v>172.8</c:v>
                </c:pt>
                <c:pt idx="1263">
                  <c:v>172.5</c:v>
                </c:pt>
                <c:pt idx="1264">
                  <c:v>211.1</c:v>
                </c:pt>
                <c:pt idx="1265">
                  <c:v>209.6</c:v>
                </c:pt>
                <c:pt idx="1266">
                  <c:v>190.4</c:v>
                </c:pt>
                <c:pt idx="1267">
                  <c:v>166.2</c:v>
                </c:pt>
                <c:pt idx="1268">
                  <c:v>189.9</c:v>
                </c:pt>
                <c:pt idx="1269">
                  <c:v>220.7</c:v>
                </c:pt>
                <c:pt idx="1270">
                  <c:v>199.3</c:v>
                </c:pt>
                <c:pt idx="1271">
                  <c:v>180.1</c:v>
                </c:pt>
                <c:pt idx="1272">
                  <c:v>152.69999999999999</c:v>
                </c:pt>
                <c:pt idx="1273">
                  <c:v>170.3</c:v>
                </c:pt>
                <c:pt idx="1274">
                  <c:v>197.3</c:v>
                </c:pt>
                <c:pt idx="1275">
                  <c:v>255.8</c:v>
                </c:pt>
                <c:pt idx="1276">
                  <c:v>182.5</c:v>
                </c:pt>
                <c:pt idx="1277">
                  <c:v>172.7</c:v>
                </c:pt>
                <c:pt idx="1278">
                  <c:v>166.7</c:v>
                </c:pt>
                <c:pt idx="1279">
                  <c:v>146.6</c:v>
                </c:pt>
                <c:pt idx="1280">
                  <c:v>228.4</c:v>
                </c:pt>
                <c:pt idx="1281">
                  <c:v>176.4</c:v>
                </c:pt>
                <c:pt idx="1282">
                  <c:v>196.5</c:v>
                </c:pt>
                <c:pt idx="1283">
                  <c:v>168.6</c:v>
                </c:pt>
                <c:pt idx="1284">
                  <c:v>179.9</c:v>
                </c:pt>
                <c:pt idx="1285">
                  <c:v>206.8</c:v>
                </c:pt>
                <c:pt idx="1286">
                  <c:v>194.1</c:v>
                </c:pt>
                <c:pt idx="1287">
                  <c:v>179.1</c:v>
                </c:pt>
                <c:pt idx="1288">
                  <c:v>206.3</c:v>
                </c:pt>
                <c:pt idx="1289">
                  <c:v>123.4</c:v>
                </c:pt>
                <c:pt idx="1290">
                  <c:v>200.1</c:v>
                </c:pt>
                <c:pt idx="1291">
                  <c:v>166.5</c:v>
                </c:pt>
                <c:pt idx="1292">
                  <c:v>230</c:v>
                </c:pt>
                <c:pt idx="1293">
                  <c:v>180</c:v>
                </c:pt>
                <c:pt idx="1294">
                  <c:v>136.19999999999999</c:v>
                </c:pt>
                <c:pt idx="1295">
                  <c:v>134</c:v>
                </c:pt>
                <c:pt idx="1296">
                  <c:v>197.8</c:v>
                </c:pt>
                <c:pt idx="1297">
                  <c:v>150.69999999999999</c:v>
                </c:pt>
                <c:pt idx="1298">
                  <c:v>156.9</c:v>
                </c:pt>
                <c:pt idx="1299">
                  <c:v>155.4</c:v>
                </c:pt>
                <c:pt idx="1300">
                  <c:v>164.2</c:v>
                </c:pt>
                <c:pt idx="1301">
                  <c:v>194.7</c:v>
                </c:pt>
                <c:pt idx="1302">
                  <c:v>162.19999999999999</c:v>
                </c:pt>
                <c:pt idx="1303">
                  <c:v>122.6</c:v>
                </c:pt>
                <c:pt idx="1304">
                  <c:v>127.6</c:v>
                </c:pt>
                <c:pt idx="1305">
                  <c:v>178.7</c:v>
                </c:pt>
                <c:pt idx="1306">
                  <c:v>173</c:v>
                </c:pt>
                <c:pt idx="1307">
                  <c:v>165.8</c:v>
                </c:pt>
                <c:pt idx="1308">
                  <c:v>146.80000000000001</c:v>
                </c:pt>
                <c:pt idx="1309">
                  <c:v>209.6</c:v>
                </c:pt>
                <c:pt idx="1310">
                  <c:v>129.4</c:v>
                </c:pt>
                <c:pt idx="1311">
                  <c:v>141.4</c:v>
                </c:pt>
                <c:pt idx="1312">
                  <c:v>148.6</c:v>
                </c:pt>
                <c:pt idx="1313">
                  <c:v>166.5</c:v>
                </c:pt>
                <c:pt idx="1314">
                  <c:v>164.5</c:v>
                </c:pt>
                <c:pt idx="1315">
                  <c:v>219.4</c:v>
                </c:pt>
                <c:pt idx="1316">
                  <c:v>129.1</c:v>
                </c:pt>
                <c:pt idx="1317">
                  <c:v>182.9</c:v>
                </c:pt>
                <c:pt idx="1318">
                  <c:v>161.19999999999999</c:v>
                </c:pt>
                <c:pt idx="1319">
                  <c:v>143.80000000000001</c:v>
                </c:pt>
                <c:pt idx="1320">
                  <c:v>150.80000000000001</c:v>
                </c:pt>
                <c:pt idx="1321">
                  <c:v>176.2</c:v>
                </c:pt>
                <c:pt idx="1322">
                  <c:v>150.19999999999999</c:v>
                </c:pt>
                <c:pt idx="1323">
                  <c:v>151.30000000000001</c:v>
                </c:pt>
                <c:pt idx="1324">
                  <c:v>208.4</c:v>
                </c:pt>
                <c:pt idx="1325">
                  <c:v>193.4</c:v>
                </c:pt>
                <c:pt idx="1326">
                  <c:v>165.4</c:v>
                </c:pt>
                <c:pt idx="1327">
                  <c:v>147.69999999999999</c:v>
                </c:pt>
                <c:pt idx="1328">
                  <c:v>183.5</c:v>
                </c:pt>
                <c:pt idx="1329">
                  <c:v>128.69999999999999</c:v>
                </c:pt>
                <c:pt idx="1330">
                  <c:v>109.9</c:v>
                </c:pt>
                <c:pt idx="1331">
                  <c:v>181.3</c:v>
                </c:pt>
                <c:pt idx="1332">
                  <c:v>166.2</c:v>
                </c:pt>
                <c:pt idx="1333">
                  <c:v>151.19999999999999</c:v>
                </c:pt>
                <c:pt idx="1334">
                  <c:v>182.5</c:v>
                </c:pt>
                <c:pt idx="1335">
                  <c:v>171.1</c:v>
                </c:pt>
                <c:pt idx="1336">
                  <c:v>153.9</c:v>
                </c:pt>
                <c:pt idx="1337">
                  <c:v>177.9</c:v>
                </c:pt>
                <c:pt idx="1338">
                  <c:v>177.8</c:v>
                </c:pt>
                <c:pt idx="1339">
                  <c:v>172.6</c:v>
                </c:pt>
                <c:pt idx="1340">
                  <c:v>154.1</c:v>
                </c:pt>
                <c:pt idx="1341">
                  <c:v>173.6</c:v>
                </c:pt>
                <c:pt idx="1342">
                  <c:v>154.30000000000001</c:v>
                </c:pt>
                <c:pt idx="1343">
                  <c:v>164.7</c:v>
                </c:pt>
                <c:pt idx="1344">
                  <c:v>114.3</c:v>
                </c:pt>
                <c:pt idx="1345">
                  <c:v>151.9</c:v>
                </c:pt>
                <c:pt idx="1346">
                  <c:v>175.6</c:v>
                </c:pt>
                <c:pt idx="1347">
                  <c:v>160.5</c:v>
                </c:pt>
                <c:pt idx="1348">
                  <c:v>171.5</c:v>
                </c:pt>
                <c:pt idx="1349">
                  <c:v>164.4</c:v>
                </c:pt>
                <c:pt idx="1350">
                  <c:v>171.6</c:v>
                </c:pt>
                <c:pt idx="1351">
                  <c:v>143.1</c:v>
                </c:pt>
                <c:pt idx="1352">
                  <c:v>161.6</c:v>
                </c:pt>
                <c:pt idx="1353">
                  <c:v>157.6</c:v>
                </c:pt>
                <c:pt idx="1354">
                  <c:v>126</c:v>
                </c:pt>
                <c:pt idx="1355">
                  <c:v>127.9</c:v>
                </c:pt>
                <c:pt idx="1356">
                  <c:v>148.19999999999999</c:v>
                </c:pt>
                <c:pt idx="1357">
                  <c:v>170.1</c:v>
                </c:pt>
                <c:pt idx="1358">
                  <c:v>154.5</c:v>
                </c:pt>
                <c:pt idx="1359">
                  <c:v>177.9</c:v>
                </c:pt>
                <c:pt idx="1360">
                  <c:v>150.30000000000001</c:v>
                </c:pt>
                <c:pt idx="1361">
                  <c:v>175.5</c:v>
                </c:pt>
                <c:pt idx="1362">
                  <c:v>172.4</c:v>
                </c:pt>
                <c:pt idx="1363">
                  <c:v>177.6</c:v>
                </c:pt>
                <c:pt idx="1364">
                  <c:v>171.1</c:v>
                </c:pt>
                <c:pt idx="1365">
                  <c:v>293.89999999999998</c:v>
                </c:pt>
                <c:pt idx="1366">
                  <c:v>221.8</c:v>
                </c:pt>
                <c:pt idx="1367">
                  <c:v>200.2</c:v>
                </c:pt>
                <c:pt idx="1368">
                  <c:v>195.1</c:v>
                </c:pt>
                <c:pt idx="1369">
                  <c:v>202.2</c:v>
                </c:pt>
                <c:pt idx="1370">
                  <c:v>191.3</c:v>
                </c:pt>
                <c:pt idx="1371">
                  <c:v>192</c:v>
                </c:pt>
                <c:pt idx="1372">
                  <c:v>238.5</c:v>
                </c:pt>
                <c:pt idx="1373">
                  <c:v>223</c:v>
                </c:pt>
                <c:pt idx="1374">
                  <c:v>175.7</c:v>
                </c:pt>
                <c:pt idx="1375">
                  <c:v>176.5</c:v>
                </c:pt>
                <c:pt idx="1376">
                  <c:v>198.2</c:v>
                </c:pt>
                <c:pt idx="1377">
                  <c:v>179.1</c:v>
                </c:pt>
                <c:pt idx="1378">
                  <c:v>236.8</c:v>
                </c:pt>
                <c:pt idx="1379">
                  <c:v>232.3</c:v>
                </c:pt>
                <c:pt idx="1380">
                  <c:v>199.5</c:v>
                </c:pt>
                <c:pt idx="1381">
                  <c:v>174</c:v>
                </c:pt>
                <c:pt idx="1382">
                  <c:v>202.9</c:v>
                </c:pt>
                <c:pt idx="1383">
                  <c:v>224.7</c:v>
                </c:pt>
                <c:pt idx="1384">
                  <c:v>195.3</c:v>
                </c:pt>
                <c:pt idx="1385">
                  <c:v>198.6</c:v>
                </c:pt>
                <c:pt idx="1386">
                  <c:v>213.4</c:v>
                </c:pt>
                <c:pt idx="1387">
                  <c:v>217.3</c:v>
                </c:pt>
                <c:pt idx="1388">
                  <c:v>232.1</c:v>
                </c:pt>
                <c:pt idx="1389">
                  <c:v>254.3</c:v>
                </c:pt>
                <c:pt idx="1390">
                  <c:v>183.6</c:v>
                </c:pt>
                <c:pt idx="1391">
                  <c:v>210.6</c:v>
                </c:pt>
                <c:pt idx="1392">
                  <c:v>266.2</c:v>
                </c:pt>
                <c:pt idx="1393">
                  <c:v>202.4</c:v>
                </c:pt>
                <c:pt idx="1394">
                  <c:v>205.8</c:v>
                </c:pt>
                <c:pt idx="1395">
                  <c:v>160</c:v>
                </c:pt>
                <c:pt idx="1396">
                  <c:v>150.69999999999999</c:v>
                </c:pt>
                <c:pt idx="1397">
                  <c:v>136.5</c:v>
                </c:pt>
                <c:pt idx="1398">
                  <c:v>125.2</c:v>
                </c:pt>
                <c:pt idx="1399">
                  <c:v>145.4</c:v>
                </c:pt>
                <c:pt idx="1400">
                  <c:v>97.9</c:v>
                </c:pt>
                <c:pt idx="1401">
                  <c:v>133.80000000000001</c:v>
                </c:pt>
                <c:pt idx="1402">
                  <c:v>87.6</c:v>
                </c:pt>
                <c:pt idx="1403">
                  <c:v>145</c:v>
                </c:pt>
                <c:pt idx="1404">
                  <c:v>118.4</c:v>
                </c:pt>
                <c:pt idx="1405">
                  <c:v>198.2</c:v>
                </c:pt>
                <c:pt idx="1406">
                  <c:v>150.69999999999999</c:v>
                </c:pt>
                <c:pt idx="1407">
                  <c:v>184.3</c:v>
                </c:pt>
                <c:pt idx="1408">
                  <c:v>142</c:v>
                </c:pt>
                <c:pt idx="1409">
                  <c:v>157.5</c:v>
                </c:pt>
                <c:pt idx="1410">
                  <c:v>151.19999999999999</c:v>
                </c:pt>
                <c:pt idx="1411">
                  <c:v>154.9</c:v>
                </c:pt>
                <c:pt idx="1412">
                  <c:v>169</c:v>
                </c:pt>
                <c:pt idx="1413">
                  <c:v>162.6</c:v>
                </c:pt>
                <c:pt idx="1414">
                  <c:v>152.30000000000001</c:v>
                </c:pt>
                <c:pt idx="1415">
                  <c:v>172.2</c:v>
                </c:pt>
                <c:pt idx="1416">
                  <c:v>212.4</c:v>
                </c:pt>
                <c:pt idx="1417">
                  <c:v>200.3</c:v>
                </c:pt>
                <c:pt idx="1418">
                  <c:v>190.7</c:v>
                </c:pt>
                <c:pt idx="1419">
                  <c:v>177.2</c:v>
                </c:pt>
                <c:pt idx="1420">
                  <c:v>168.7</c:v>
                </c:pt>
                <c:pt idx="1421">
                  <c:v>182.3</c:v>
                </c:pt>
                <c:pt idx="1422">
                  <c:v>182.4</c:v>
                </c:pt>
                <c:pt idx="1423">
                  <c:v>206.1</c:v>
                </c:pt>
                <c:pt idx="1424">
                  <c:v>191.5</c:v>
                </c:pt>
                <c:pt idx="1425">
                  <c:v>209.9</c:v>
                </c:pt>
                <c:pt idx="1426">
                  <c:v>181.2</c:v>
                </c:pt>
                <c:pt idx="1427">
                  <c:v>157.6</c:v>
                </c:pt>
                <c:pt idx="1428">
                  <c:v>154.5</c:v>
                </c:pt>
                <c:pt idx="1429">
                  <c:v>174.7</c:v>
                </c:pt>
                <c:pt idx="1430">
                  <c:v>149.80000000000001</c:v>
                </c:pt>
                <c:pt idx="1431">
                  <c:v>184.3</c:v>
                </c:pt>
                <c:pt idx="1432">
                  <c:v>182.6</c:v>
                </c:pt>
                <c:pt idx="1433">
                  <c:v>123.2</c:v>
                </c:pt>
                <c:pt idx="1434">
                  <c:v>203.3</c:v>
                </c:pt>
                <c:pt idx="1435">
                  <c:v>160.4</c:v>
                </c:pt>
                <c:pt idx="1436">
                  <c:v>195.9</c:v>
                </c:pt>
                <c:pt idx="1437">
                  <c:v>189.2</c:v>
                </c:pt>
                <c:pt idx="1438">
                  <c:v>186.7</c:v>
                </c:pt>
                <c:pt idx="1439">
                  <c:v>197.7</c:v>
                </c:pt>
                <c:pt idx="1440">
                  <c:v>174.6</c:v>
                </c:pt>
                <c:pt idx="1441">
                  <c:v>216.2</c:v>
                </c:pt>
                <c:pt idx="1442">
                  <c:v>184.7</c:v>
                </c:pt>
                <c:pt idx="1443">
                  <c:v>209.2</c:v>
                </c:pt>
                <c:pt idx="1444">
                  <c:v>135.30000000000001</c:v>
                </c:pt>
                <c:pt idx="1445">
                  <c:v>189.1</c:v>
                </c:pt>
                <c:pt idx="1446">
                  <c:v>188.4</c:v>
                </c:pt>
                <c:pt idx="1447">
                  <c:v>161.9</c:v>
                </c:pt>
                <c:pt idx="1448">
                  <c:v>163.69999999999999</c:v>
                </c:pt>
                <c:pt idx="1449">
                  <c:v>178.1</c:v>
                </c:pt>
                <c:pt idx="1450">
                  <c:v>194.1</c:v>
                </c:pt>
                <c:pt idx="1451">
                  <c:v>161.6</c:v>
                </c:pt>
                <c:pt idx="1452">
                  <c:v>168.9</c:v>
                </c:pt>
                <c:pt idx="1453">
                  <c:v>191.5</c:v>
                </c:pt>
                <c:pt idx="1454">
                  <c:v>167.3</c:v>
                </c:pt>
                <c:pt idx="1455">
                  <c:v>173.5</c:v>
                </c:pt>
                <c:pt idx="1456">
                  <c:v>208.1</c:v>
                </c:pt>
                <c:pt idx="1457">
                  <c:v>171.3</c:v>
                </c:pt>
                <c:pt idx="1458">
                  <c:v>142.1</c:v>
                </c:pt>
                <c:pt idx="1459">
                  <c:v>155.80000000000001</c:v>
                </c:pt>
                <c:pt idx="1460">
                  <c:v>189.6</c:v>
                </c:pt>
                <c:pt idx="1461">
                  <c:v>232</c:v>
                </c:pt>
                <c:pt idx="1462">
                  <c:v>220.4</c:v>
                </c:pt>
                <c:pt idx="1463">
                  <c:v>166.9</c:v>
                </c:pt>
                <c:pt idx="1464">
                  <c:v>146.69999999999999</c:v>
                </c:pt>
                <c:pt idx="1465">
                  <c:v>183.4</c:v>
                </c:pt>
                <c:pt idx="1466">
                  <c:v>146.5</c:v>
                </c:pt>
                <c:pt idx="1467">
                  <c:v>137.30000000000001</c:v>
                </c:pt>
                <c:pt idx="1468">
                  <c:v>168.5</c:v>
                </c:pt>
                <c:pt idx="1469">
                  <c:v>176.3</c:v>
                </c:pt>
                <c:pt idx="1470">
                  <c:v>182.8</c:v>
                </c:pt>
                <c:pt idx="1471">
                  <c:v>211.1</c:v>
                </c:pt>
                <c:pt idx="1472">
                  <c:v>203.3</c:v>
                </c:pt>
                <c:pt idx="1473">
                  <c:v>161.69999999999999</c:v>
                </c:pt>
                <c:pt idx="1474">
                  <c:v>155.6</c:v>
                </c:pt>
                <c:pt idx="1475">
                  <c:v>144.30000000000001</c:v>
                </c:pt>
                <c:pt idx="1476">
                  <c:v>176.4</c:v>
                </c:pt>
                <c:pt idx="1477">
                  <c:v>165</c:v>
                </c:pt>
                <c:pt idx="1478">
                  <c:v>168.1</c:v>
                </c:pt>
                <c:pt idx="1479">
                  <c:v>211.6</c:v>
                </c:pt>
                <c:pt idx="1480">
                  <c:v>149.9</c:v>
                </c:pt>
                <c:pt idx="1481">
                  <c:v>162.4</c:v>
                </c:pt>
                <c:pt idx="1482">
                  <c:v>186.7</c:v>
                </c:pt>
                <c:pt idx="1483">
                  <c:v>190.7</c:v>
                </c:pt>
                <c:pt idx="1484">
                  <c:v>146.4</c:v>
                </c:pt>
                <c:pt idx="1485">
                  <c:v>160.80000000000001</c:v>
                </c:pt>
                <c:pt idx="1486">
                  <c:v>142.9</c:v>
                </c:pt>
                <c:pt idx="1487">
                  <c:v>198.7</c:v>
                </c:pt>
                <c:pt idx="1488">
                  <c:v>198.5</c:v>
                </c:pt>
                <c:pt idx="1489">
                  <c:v>362.8</c:v>
                </c:pt>
                <c:pt idx="1490">
                  <c:v>178.3</c:v>
                </c:pt>
                <c:pt idx="1491">
                  <c:v>209.3</c:v>
                </c:pt>
                <c:pt idx="1492">
                  <c:v>169.8</c:v>
                </c:pt>
                <c:pt idx="1493">
                  <c:v>206.1</c:v>
                </c:pt>
                <c:pt idx="1494">
                  <c:v>207.3</c:v>
                </c:pt>
                <c:pt idx="1495">
                  <c:v>225.5</c:v>
                </c:pt>
                <c:pt idx="1496">
                  <c:v>258.7</c:v>
                </c:pt>
                <c:pt idx="1497">
                  <c:v>169.2</c:v>
                </c:pt>
                <c:pt idx="1498">
                  <c:v>195.8</c:v>
                </c:pt>
                <c:pt idx="1499">
                  <c:v>186.9</c:v>
                </c:pt>
                <c:pt idx="1500">
                  <c:v>192.4</c:v>
                </c:pt>
                <c:pt idx="1501">
                  <c:v>205.3</c:v>
                </c:pt>
                <c:pt idx="1502">
                  <c:v>210.2</c:v>
                </c:pt>
                <c:pt idx="1503">
                  <c:v>205.2</c:v>
                </c:pt>
                <c:pt idx="1504">
                  <c:v>182.4</c:v>
                </c:pt>
                <c:pt idx="1505">
                  <c:v>202.1</c:v>
                </c:pt>
                <c:pt idx="1506">
                  <c:v>186.6</c:v>
                </c:pt>
                <c:pt idx="1507">
                  <c:v>184.6</c:v>
                </c:pt>
                <c:pt idx="1508">
                  <c:v>227.9</c:v>
                </c:pt>
                <c:pt idx="1509">
                  <c:v>193.7</c:v>
                </c:pt>
                <c:pt idx="1510">
                  <c:v>174.4</c:v>
                </c:pt>
                <c:pt idx="1511">
                  <c:v>174.7</c:v>
                </c:pt>
                <c:pt idx="1512">
                  <c:v>223.9</c:v>
                </c:pt>
                <c:pt idx="1513">
                  <c:v>159.69999999999999</c:v>
                </c:pt>
                <c:pt idx="1514">
                  <c:v>200</c:v>
                </c:pt>
                <c:pt idx="1515">
                  <c:v>226.9</c:v>
                </c:pt>
                <c:pt idx="1516">
                  <c:v>209.2</c:v>
                </c:pt>
                <c:pt idx="1517">
                  <c:v>231.3</c:v>
                </c:pt>
                <c:pt idx="1518">
                  <c:v>215</c:v>
                </c:pt>
                <c:pt idx="1519">
                  <c:v>203.1</c:v>
                </c:pt>
                <c:pt idx="1520">
                  <c:v>174.7</c:v>
                </c:pt>
                <c:pt idx="1521">
                  <c:v>226.1</c:v>
                </c:pt>
                <c:pt idx="1522">
                  <c:v>191.7</c:v>
                </c:pt>
                <c:pt idx="1523">
                  <c:v>214.4</c:v>
                </c:pt>
                <c:pt idx="1524">
                  <c:v>198.3</c:v>
                </c:pt>
                <c:pt idx="1525">
                  <c:v>160.19999999999999</c:v>
                </c:pt>
                <c:pt idx="1526">
                  <c:v>200.2</c:v>
                </c:pt>
                <c:pt idx="1527">
                  <c:v>175</c:v>
                </c:pt>
                <c:pt idx="1528">
                  <c:v>202.4</c:v>
                </c:pt>
                <c:pt idx="1529">
                  <c:v>202.4</c:v>
                </c:pt>
                <c:pt idx="1530">
                  <c:v>182.3</c:v>
                </c:pt>
                <c:pt idx="1531">
                  <c:v>196.9</c:v>
                </c:pt>
                <c:pt idx="1532">
                  <c:v>202.5</c:v>
                </c:pt>
                <c:pt idx="1533">
                  <c:v>203.3</c:v>
                </c:pt>
                <c:pt idx="1534">
                  <c:v>211.7</c:v>
                </c:pt>
                <c:pt idx="1535">
                  <c:v>181.6</c:v>
                </c:pt>
                <c:pt idx="1536">
                  <c:v>189.7</c:v>
                </c:pt>
                <c:pt idx="1537">
                  <c:v>237.1</c:v>
                </c:pt>
                <c:pt idx="1538">
                  <c:v>186.1</c:v>
                </c:pt>
                <c:pt idx="1539">
                  <c:v>214.1</c:v>
                </c:pt>
                <c:pt idx="1540">
                  <c:v>173.6</c:v>
                </c:pt>
                <c:pt idx="1541">
                  <c:v>229.7</c:v>
                </c:pt>
                <c:pt idx="1542">
                  <c:v>213.8</c:v>
                </c:pt>
                <c:pt idx="1543">
                  <c:v>177.4</c:v>
                </c:pt>
                <c:pt idx="1544">
                  <c:v>195.8</c:v>
                </c:pt>
                <c:pt idx="1545">
                  <c:v>195.7</c:v>
                </c:pt>
                <c:pt idx="1546">
                  <c:v>190</c:v>
                </c:pt>
                <c:pt idx="1547">
                  <c:v>226.4</c:v>
                </c:pt>
                <c:pt idx="1548">
                  <c:v>153.19999999999999</c:v>
                </c:pt>
                <c:pt idx="1549">
                  <c:v>174.5</c:v>
                </c:pt>
                <c:pt idx="1550">
                  <c:v>208.9</c:v>
                </c:pt>
                <c:pt idx="1551">
                  <c:v>214.9</c:v>
                </c:pt>
                <c:pt idx="1552">
                  <c:v>189.1</c:v>
                </c:pt>
                <c:pt idx="1553">
                  <c:v>153.1</c:v>
                </c:pt>
                <c:pt idx="1554">
                  <c:v>166.1</c:v>
                </c:pt>
                <c:pt idx="1555">
                  <c:v>183.9</c:v>
                </c:pt>
                <c:pt idx="1556">
                  <c:v>177.5</c:v>
                </c:pt>
                <c:pt idx="1557">
                  <c:v>185.2</c:v>
                </c:pt>
                <c:pt idx="1558">
                  <c:v>186.9</c:v>
                </c:pt>
                <c:pt idx="1559">
                  <c:v>125.3</c:v>
                </c:pt>
                <c:pt idx="1560">
                  <c:v>155.69999999999999</c:v>
                </c:pt>
                <c:pt idx="1561">
                  <c:v>169.5</c:v>
                </c:pt>
                <c:pt idx="1562">
                  <c:v>155.6</c:v>
                </c:pt>
                <c:pt idx="1563">
                  <c:v>160.19999999999999</c:v>
                </c:pt>
                <c:pt idx="1564">
                  <c:v>180.2</c:v>
                </c:pt>
                <c:pt idx="1565">
                  <c:v>185.7</c:v>
                </c:pt>
                <c:pt idx="1566">
                  <c:v>200.3</c:v>
                </c:pt>
                <c:pt idx="1567">
                  <c:v>144.30000000000001</c:v>
                </c:pt>
                <c:pt idx="1568">
                  <c:v>189.8</c:v>
                </c:pt>
                <c:pt idx="1569">
                  <c:v>154.30000000000001</c:v>
                </c:pt>
                <c:pt idx="1570">
                  <c:v>189.2</c:v>
                </c:pt>
                <c:pt idx="1571">
                  <c:v>174.2</c:v>
                </c:pt>
                <c:pt idx="1572">
                  <c:v>131.4</c:v>
                </c:pt>
                <c:pt idx="1573">
                  <c:v>162.69999999999999</c:v>
                </c:pt>
                <c:pt idx="1574">
                  <c:v>166.7</c:v>
                </c:pt>
                <c:pt idx="1575">
                  <c:v>172.4</c:v>
                </c:pt>
                <c:pt idx="1576">
                  <c:v>163.9</c:v>
                </c:pt>
                <c:pt idx="1577">
                  <c:v>199.7</c:v>
                </c:pt>
                <c:pt idx="1578">
                  <c:v>177.9</c:v>
                </c:pt>
                <c:pt idx="1579">
                  <c:v>139.19999999999999</c:v>
                </c:pt>
                <c:pt idx="1580">
                  <c:v>169.1</c:v>
                </c:pt>
                <c:pt idx="1581">
                  <c:v>199.9</c:v>
                </c:pt>
                <c:pt idx="1582">
                  <c:v>186.5</c:v>
                </c:pt>
                <c:pt idx="1583">
                  <c:v>164.4</c:v>
                </c:pt>
                <c:pt idx="1584">
                  <c:v>168.9</c:v>
                </c:pt>
                <c:pt idx="1585">
                  <c:v>191.7</c:v>
                </c:pt>
                <c:pt idx="1586">
                  <c:v>177.1</c:v>
                </c:pt>
                <c:pt idx="1587">
                  <c:v>165.5</c:v>
                </c:pt>
                <c:pt idx="1588">
                  <c:v>180.4</c:v>
                </c:pt>
                <c:pt idx="1589">
                  <c:v>165.1</c:v>
                </c:pt>
                <c:pt idx="1590">
                  <c:v>181.2</c:v>
                </c:pt>
                <c:pt idx="1591">
                  <c:v>169</c:v>
                </c:pt>
                <c:pt idx="1592">
                  <c:v>141</c:v>
                </c:pt>
                <c:pt idx="1593">
                  <c:v>162.4</c:v>
                </c:pt>
                <c:pt idx="1594">
                  <c:v>178</c:v>
                </c:pt>
                <c:pt idx="1595">
                  <c:v>170.1</c:v>
                </c:pt>
                <c:pt idx="1596">
                  <c:v>217.2</c:v>
                </c:pt>
                <c:pt idx="1597">
                  <c:v>185</c:v>
                </c:pt>
                <c:pt idx="1598">
                  <c:v>189.4</c:v>
                </c:pt>
                <c:pt idx="1599">
                  <c:v>203.2</c:v>
                </c:pt>
                <c:pt idx="1600">
                  <c:v>192.1</c:v>
                </c:pt>
                <c:pt idx="1601">
                  <c:v>189.7</c:v>
                </c:pt>
                <c:pt idx="1602">
                  <c:v>185.2</c:v>
                </c:pt>
                <c:pt idx="1603">
                  <c:v>213.3</c:v>
                </c:pt>
                <c:pt idx="1604">
                  <c:v>189</c:v>
                </c:pt>
                <c:pt idx="1605">
                  <c:v>172.8</c:v>
                </c:pt>
                <c:pt idx="1606">
                  <c:v>190.1</c:v>
                </c:pt>
                <c:pt idx="1607">
                  <c:v>200.6</c:v>
                </c:pt>
                <c:pt idx="1608">
                  <c:v>178.7</c:v>
                </c:pt>
                <c:pt idx="1609">
                  <c:v>224.3</c:v>
                </c:pt>
                <c:pt idx="1610">
                  <c:v>178.3</c:v>
                </c:pt>
                <c:pt idx="1611">
                  <c:v>203</c:v>
                </c:pt>
                <c:pt idx="1612">
                  <c:v>184.6</c:v>
                </c:pt>
                <c:pt idx="1613">
                  <c:v>187.1</c:v>
                </c:pt>
                <c:pt idx="1614">
                  <c:v>179.6</c:v>
                </c:pt>
                <c:pt idx="1615">
                  <c:v>188.6</c:v>
                </c:pt>
                <c:pt idx="1616">
                  <c:v>152.1</c:v>
                </c:pt>
                <c:pt idx="1617">
                  <c:v>193.7</c:v>
                </c:pt>
                <c:pt idx="1618">
                  <c:v>173.4</c:v>
                </c:pt>
                <c:pt idx="1619">
                  <c:v>194.3</c:v>
                </c:pt>
                <c:pt idx="1620">
                  <c:v>181.2</c:v>
                </c:pt>
                <c:pt idx="1621">
                  <c:v>201</c:v>
                </c:pt>
                <c:pt idx="1622">
                  <c:v>142.4</c:v>
                </c:pt>
                <c:pt idx="1623">
                  <c:v>159.19999999999999</c:v>
                </c:pt>
                <c:pt idx="1624">
                  <c:v>215.8</c:v>
                </c:pt>
                <c:pt idx="1625">
                  <c:v>185.1</c:v>
                </c:pt>
                <c:pt idx="1626">
                  <c:v>175.7</c:v>
                </c:pt>
                <c:pt idx="1627">
                  <c:v>185.1</c:v>
                </c:pt>
                <c:pt idx="1628">
                  <c:v>201.4</c:v>
                </c:pt>
                <c:pt idx="1629">
                  <c:v>162.80000000000001</c:v>
                </c:pt>
                <c:pt idx="1630">
                  <c:v>199.8</c:v>
                </c:pt>
                <c:pt idx="1631">
                  <c:v>205.9</c:v>
                </c:pt>
                <c:pt idx="1632">
                  <c:v>147.4</c:v>
                </c:pt>
                <c:pt idx="1633">
                  <c:v>206.3</c:v>
                </c:pt>
                <c:pt idx="1634">
                  <c:v>210.9</c:v>
                </c:pt>
                <c:pt idx="1635">
                  <c:v>194.7</c:v>
                </c:pt>
                <c:pt idx="1636">
                  <c:v>179.5</c:v>
                </c:pt>
                <c:pt idx="1637">
                  <c:v>182.5</c:v>
                </c:pt>
                <c:pt idx="1638">
                  <c:v>201.5</c:v>
                </c:pt>
                <c:pt idx="1639">
                  <c:v>188.8</c:v>
                </c:pt>
                <c:pt idx="1640">
                  <c:v>205.6</c:v>
                </c:pt>
                <c:pt idx="1641">
                  <c:v>182.1</c:v>
                </c:pt>
                <c:pt idx="1642">
                  <c:v>196.2</c:v>
                </c:pt>
                <c:pt idx="1643">
                  <c:v>197</c:v>
                </c:pt>
                <c:pt idx="1644">
                  <c:v>190.7</c:v>
                </c:pt>
                <c:pt idx="1645">
                  <c:v>202</c:v>
                </c:pt>
                <c:pt idx="1646">
                  <c:v>167.4</c:v>
                </c:pt>
                <c:pt idx="1647">
                  <c:v>206.9</c:v>
                </c:pt>
                <c:pt idx="1648">
                  <c:v>181.9</c:v>
                </c:pt>
                <c:pt idx="1649">
                  <c:v>177.8</c:v>
                </c:pt>
                <c:pt idx="1650">
                  <c:v>188.9</c:v>
                </c:pt>
                <c:pt idx="1651">
                  <c:v>186.9</c:v>
                </c:pt>
                <c:pt idx="1652">
                  <c:v>187.9</c:v>
                </c:pt>
                <c:pt idx="1653">
                  <c:v>185</c:v>
                </c:pt>
                <c:pt idx="1654">
                  <c:v>211.5</c:v>
                </c:pt>
                <c:pt idx="1655">
                  <c:v>122.5</c:v>
                </c:pt>
                <c:pt idx="1656">
                  <c:v>185.3</c:v>
                </c:pt>
                <c:pt idx="1657">
                  <c:v>215.5</c:v>
                </c:pt>
                <c:pt idx="1658">
                  <c:v>200.6</c:v>
                </c:pt>
                <c:pt idx="1659">
                  <c:v>197.4</c:v>
                </c:pt>
                <c:pt idx="1660">
                  <c:v>217.9</c:v>
                </c:pt>
                <c:pt idx="1661">
                  <c:v>186.3</c:v>
                </c:pt>
                <c:pt idx="1662">
                  <c:v>192.7</c:v>
                </c:pt>
                <c:pt idx="1663">
                  <c:v>154.6</c:v>
                </c:pt>
                <c:pt idx="1664">
                  <c:v>186</c:v>
                </c:pt>
                <c:pt idx="1665">
                  <c:v>203.9</c:v>
                </c:pt>
                <c:pt idx="1666">
                  <c:v>193.8</c:v>
                </c:pt>
                <c:pt idx="1667">
                  <c:v>203</c:v>
                </c:pt>
                <c:pt idx="1668">
                  <c:v>174</c:v>
                </c:pt>
                <c:pt idx="1669">
                  <c:v>167.3</c:v>
                </c:pt>
                <c:pt idx="1670">
                  <c:v>176.4</c:v>
                </c:pt>
                <c:pt idx="1671">
                  <c:v>178.1</c:v>
                </c:pt>
                <c:pt idx="1672">
                  <c:v>187</c:v>
                </c:pt>
                <c:pt idx="1673">
                  <c:v>168.7</c:v>
                </c:pt>
                <c:pt idx="1674">
                  <c:v>165.7</c:v>
                </c:pt>
                <c:pt idx="1675">
                  <c:v>172.1</c:v>
                </c:pt>
                <c:pt idx="1676">
                  <c:v>184.3</c:v>
                </c:pt>
                <c:pt idx="1677">
                  <c:v>160.4</c:v>
                </c:pt>
                <c:pt idx="1678">
                  <c:v>186.2</c:v>
                </c:pt>
                <c:pt idx="1679">
                  <c:v>170.3</c:v>
                </c:pt>
                <c:pt idx="1680">
                  <c:v>185.1</c:v>
                </c:pt>
                <c:pt idx="1681">
                  <c:v>173</c:v>
                </c:pt>
                <c:pt idx="1682">
                  <c:v>190.6</c:v>
                </c:pt>
                <c:pt idx="1683">
                  <c:v>220.9</c:v>
                </c:pt>
                <c:pt idx="1684">
                  <c:v>159.5</c:v>
                </c:pt>
                <c:pt idx="1685">
                  <c:v>151.69999999999999</c:v>
                </c:pt>
                <c:pt idx="1686">
                  <c:v>181</c:v>
                </c:pt>
                <c:pt idx="1687">
                  <c:v>182.4</c:v>
                </c:pt>
                <c:pt idx="1688">
                  <c:v>180.2</c:v>
                </c:pt>
                <c:pt idx="1689">
                  <c:v>191.7</c:v>
                </c:pt>
                <c:pt idx="1690">
                  <c:v>211.4</c:v>
                </c:pt>
                <c:pt idx="1691">
                  <c:v>150.30000000000001</c:v>
                </c:pt>
                <c:pt idx="1692">
                  <c:v>185.4</c:v>
                </c:pt>
                <c:pt idx="1693">
                  <c:v>145.5</c:v>
                </c:pt>
                <c:pt idx="1694">
                  <c:v>144.6</c:v>
                </c:pt>
                <c:pt idx="1695">
                  <c:v>168.6</c:v>
                </c:pt>
                <c:pt idx="1696">
                  <c:v>165.3</c:v>
                </c:pt>
                <c:pt idx="1697">
                  <c:v>182.1</c:v>
                </c:pt>
                <c:pt idx="1698">
                  <c:v>171.1</c:v>
                </c:pt>
                <c:pt idx="1699">
                  <c:v>180.2</c:v>
                </c:pt>
                <c:pt idx="1700">
                  <c:v>151.19999999999999</c:v>
                </c:pt>
                <c:pt idx="1701">
                  <c:v>162.4</c:v>
                </c:pt>
                <c:pt idx="1702">
                  <c:v>179.4</c:v>
                </c:pt>
                <c:pt idx="1703">
                  <c:v>183.8</c:v>
                </c:pt>
                <c:pt idx="1704">
                  <c:v>168.7</c:v>
                </c:pt>
                <c:pt idx="1705">
                  <c:v>169.7</c:v>
                </c:pt>
                <c:pt idx="1706">
                  <c:v>168.5</c:v>
                </c:pt>
                <c:pt idx="1707">
                  <c:v>159.6</c:v>
                </c:pt>
                <c:pt idx="1708">
                  <c:v>191.8</c:v>
                </c:pt>
                <c:pt idx="1709">
                  <c:v>142.4</c:v>
                </c:pt>
                <c:pt idx="1710">
                  <c:v>159.1</c:v>
                </c:pt>
                <c:pt idx="1711">
                  <c:v>179.4</c:v>
                </c:pt>
                <c:pt idx="1712">
                  <c:v>183</c:v>
                </c:pt>
                <c:pt idx="1713">
                  <c:v>196.6</c:v>
                </c:pt>
                <c:pt idx="1714">
                  <c:v>175.2</c:v>
                </c:pt>
                <c:pt idx="1715">
                  <c:v>191.8</c:v>
                </c:pt>
                <c:pt idx="1716">
                  <c:v>154.6</c:v>
                </c:pt>
                <c:pt idx="1717">
                  <c:v>169.1</c:v>
                </c:pt>
                <c:pt idx="1718">
                  <c:v>187.4</c:v>
                </c:pt>
                <c:pt idx="1719">
                  <c:v>189.9</c:v>
                </c:pt>
                <c:pt idx="1720">
                  <c:v>182.5</c:v>
                </c:pt>
                <c:pt idx="1721">
                  <c:v>198.7</c:v>
                </c:pt>
                <c:pt idx="1722">
                  <c:v>206.5</c:v>
                </c:pt>
                <c:pt idx="1723">
                  <c:v>162.19999999999999</c:v>
                </c:pt>
                <c:pt idx="1724">
                  <c:v>177.5</c:v>
                </c:pt>
                <c:pt idx="1725">
                  <c:v>193.5</c:v>
                </c:pt>
                <c:pt idx="1726">
                  <c:v>172.7</c:v>
                </c:pt>
                <c:pt idx="1727">
                  <c:v>151.6</c:v>
                </c:pt>
                <c:pt idx="1728">
                  <c:v>183.2</c:v>
                </c:pt>
                <c:pt idx="1729">
                  <c:v>162.9</c:v>
                </c:pt>
                <c:pt idx="1730">
                  <c:v>178.3</c:v>
                </c:pt>
                <c:pt idx="1731">
                  <c:v>157.6</c:v>
                </c:pt>
                <c:pt idx="1732">
                  <c:v>186.1</c:v>
                </c:pt>
                <c:pt idx="1733">
                  <c:v>172.8</c:v>
                </c:pt>
                <c:pt idx="1734">
                  <c:v>168.4</c:v>
                </c:pt>
                <c:pt idx="1735">
                  <c:v>181.1</c:v>
                </c:pt>
                <c:pt idx="1736">
                  <c:v>178.5</c:v>
                </c:pt>
                <c:pt idx="1737">
                  <c:v>170.4</c:v>
                </c:pt>
                <c:pt idx="1738">
                  <c:v>186.7</c:v>
                </c:pt>
                <c:pt idx="1739">
                  <c:v>168.3</c:v>
                </c:pt>
                <c:pt idx="1740">
                  <c:v>180</c:v>
                </c:pt>
                <c:pt idx="1741">
                  <c:v>161.80000000000001</c:v>
                </c:pt>
                <c:pt idx="1742">
                  <c:v>152.6</c:v>
                </c:pt>
                <c:pt idx="1743">
                  <c:v>172.7</c:v>
                </c:pt>
                <c:pt idx="1744">
                  <c:v>177.5</c:v>
                </c:pt>
                <c:pt idx="1745">
                  <c:v>189.7</c:v>
                </c:pt>
                <c:pt idx="1746">
                  <c:v>211.7</c:v>
                </c:pt>
                <c:pt idx="1747">
                  <c:v>157.4</c:v>
                </c:pt>
                <c:pt idx="1748">
                  <c:v>191.9</c:v>
                </c:pt>
                <c:pt idx="1749">
                  <c:v>186.6</c:v>
                </c:pt>
                <c:pt idx="1750">
                  <c:v>159.19999999999999</c:v>
                </c:pt>
                <c:pt idx="1751">
                  <c:v>159.4</c:v>
                </c:pt>
                <c:pt idx="1752">
                  <c:v>186.2</c:v>
                </c:pt>
                <c:pt idx="1753">
                  <c:v>163.6</c:v>
                </c:pt>
                <c:pt idx="1754">
                  <c:v>174.7</c:v>
                </c:pt>
                <c:pt idx="1755">
                  <c:v>144.9</c:v>
                </c:pt>
                <c:pt idx="1756">
                  <c:v>199.4</c:v>
                </c:pt>
                <c:pt idx="1757">
                  <c:v>179.3</c:v>
                </c:pt>
                <c:pt idx="1758">
                  <c:v>186.3</c:v>
                </c:pt>
                <c:pt idx="1759">
                  <c:v>179.4</c:v>
                </c:pt>
                <c:pt idx="1760">
                  <c:v>175.3</c:v>
                </c:pt>
                <c:pt idx="1761">
                  <c:v>191.7</c:v>
                </c:pt>
                <c:pt idx="1762">
                  <c:v>170.2</c:v>
                </c:pt>
                <c:pt idx="1763">
                  <c:v>142.19999999999999</c:v>
                </c:pt>
                <c:pt idx="1764">
                  <c:v>184.1</c:v>
                </c:pt>
                <c:pt idx="1765">
                  <c:v>164</c:v>
                </c:pt>
                <c:pt idx="1766">
                  <c:v>173.6</c:v>
                </c:pt>
                <c:pt idx="1767">
                  <c:v>162.19999999999999</c:v>
                </c:pt>
                <c:pt idx="1768">
                  <c:v>183.7</c:v>
                </c:pt>
                <c:pt idx="1769">
                  <c:v>164.3</c:v>
                </c:pt>
                <c:pt idx="1770">
                  <c:v>197.6</c:v>
                </c:pt>
                <c:pt idx="1771">
                  <c:v>177.3</c:v>
                </c:pt>
                <c:pt idx="1772">
                  <c:v>187.5</c:v>
                </c:pt>
                <c:pt idx="1773">
                  <c:v>212.1</c:v>
                </c:pt>
                <c:pt idx="1774">
                  <c:v>146.9</c:v>
                </c:pt>
                <c:pt idx="1775">
                  <c:v>175.8</c:v>
                </c:pt>
                <c:pt idx="1776">
                  <c:v>150.9</c:v>
                </c:pt>
                <c:pt idx="1777">
                  <c:v>173.7</c:v>
                </c:pt>
                <c:pt idx="1778">
                  <c:v>187.8</c:v>
                </c:pt>
                <c:pt idx="1779">
                  <c:v>215.6</c:v>
                </c:pt>
                <c:pt idx="1780">
                  <c:v>206.2</c:v>
                </c:pt>
                <c:pt idx="1781">
                  <c:v>194.1</c:v>
                </c:pt>
                <c:pt idx="1782">
                  <c:v>211.7</c:v>
                </c:pt>
                <c:pt idx="1783">
                  <c:v>206.8</c:v>
                </c:pt>
                <c:pt idx="1784">
                  <c:v>204.7</c:v>
                </c:pt>
                <c:pt idx="1785">
                  <c:v>172.9</c:v>
                </c:pt>
                <c:pt idx="1786">
                  <c:v>157.80000000000001</c:v>
                </c:pt>
                <c:pt idx="1787">
                  <c:v>201.9</c:v>
                </c:pt>
                <c:pt idx="1788">
                  <c:v>195.5</c:v>
                </c:pt>
                <c:pt idx="1789">
                  <c:v>190.9</c:v>
                </c:pt>
                <c:pt idx="1790">
                  <c:v>175.4</c:v>
                </c:pt>
                <c:pt idx="1791">
                  <c:v>183.2</c:v>
                </c:pt>
                <c:pt idx="1792">
                  <c:v>160</c:v>
                </c:pt>
                <c:pt idx="1793">
                  <c:v>159.30000000000001</c:v>
                </c:pt>
                <c:pt idx="1794">
                  <c:v>182.1</c:v>
                </c:pt>
                <c:pt idx="1795">
                  <c:v>215.5</c:v>
                </c:pt>
                <c:pt idx="1796">
                  <c:v>131.19999999999999</c:v>
                </c:pt>
                <c:pt idx="1797">
                  <c:v>182.2</c:v>
                </c:pt>
                <c:pt idx="1798">
                  <c:v>136.9</c:v>
                </c:pt>
                <c:pt idx="1799">
                  <c:v>179</c:v>
                </c:pt>
                <c:pt idx="1800">
                  <c:v>163.30000000000001</c:v>
                </c:pt>
                <c:pt idx="1801">
                  <c:v>183</c:v>
                </c:pt>
                <c:pt idx="1802">
                  <c:v>174.1</c:v>
                </c:pt>
                <c:pt idx="1803">
                  <c:v>192.3</c:v>
                </c:pt>
                <c:pt idx="1804">
                  <c:v>167.3</c:v>
                </c:pt>
                <c:pt idx="1805">
                  <c:v>187.5</c:v>
                </c:pt>
                <c:pt idx="1806">
                  <c:v>151.80000000000001</c:v>
                </c:pt>
                <c:pt idx="1807">
                  <c:v>182.5</c:v>
                </c:pt>
                <c:pt idx="1808">
                  <c:v>187.2</c:v>
                </c:pt>
                <c:pt idx="1809">
                  <c:v>177.4</c:v>
                </c:pt>
                <c:pt idx="1810">
                  <c:v>158.30000000000001</c:v>
                </c:pt>
                <c:pt idx="1811">
                  <c:v>197.7</c:v>
                </c:pt>
                <c:pt idx="1812">
                  <c:v>156.80000000000001</c:v>
                </c:pt>
                <c:pt idx="1813">
                  <c:v>169.2</c:v>
                </c:pt>
                <c:pt idx="1814">
                  <c:v>184.5</c:v>
                </c:pt>
                <c:pt idx="1815">
                  <c:v>192.3</c:v>
                </c:pt>
                <c:pt idx="1816">
                  <c:v>150.1</c:v>
                </c:pt>
                <c:pt idx="1817">
                  <c:v>165.6</c:v>
                </c:pt>
                <c:pt idx="1818">
                  <c:v>174.1</c:v>
                </c:pt>
                <c:pt idx="1819">
                  <c:v>177.9</c:v>
                </c:pt>
                <c:pt idx="1820">
                  <c:v>165.4</c:v>
                </c:pt>
                <c:pt idx="1821">
                  <c:v>180.8</c:v>
                </c:pt>
                <c:pt idx="1822">
                  <c:v>184.1</c:v>
                </c:pt>
                <c:pt idx="1823">
                  <c:v>167.1</c:v>
                </c:pt>
                <c:pt idx="1824">
                  <c:v>151.4</c:v>
                </c:pt>
                <c:pt idx="1825">
                  <c:v>148</c:v>
                </c:pt>
                <c:pt idx="1826">
                  <c:v>202.7</c:v>
                </c:pt>
                <c:pt idx="1827">
                  <c:v>166.7</c:v>
                </c:pt>
                <c:pt idx="1828">
                  <c:v>196.8</c:v>
                </c:pt>
                <c:pt idx="1829">
                  <c:v>190.1</c:v>
                </c:pt>
                <c:pt idx="1830">
                  <c:v>122.6</c:v>
                </c:pt>
                <c:pt idx="1831">
                  <c:v>175.4</c:v>
                </c:pt>
                <c:pt idx="1832">
                  <c:v>142.9</c:v>
                </c:pt>
                <c:pt idx="1833">
                  <c:v>144.80000000000001</c:v>
                </c:pt>
                <c:pt idx="1834">
                  <c:v>151.9</c:v>
                </c:pt>
                <c:pt idx="1835">
                  <c:v>179.1</c:v>
                </c:pt>
                <c:pt idx="1836">
                  <c:v>158.1</c:v>
                </c:pt>
                <c:pt idx="1837">
                  <c:v>163.30000000000001</c:v>
                </c:pt>
                <c:pt idx="1838">
                  <c:v>173.5</c:v>
                </c:pt>
                <c:pt idx="1839">
                  <c:v>133.4</c:v>
                </c:pt>
                <c:pt idx="1840">
                  <c:v>156.30000000000001</c:v>
                </c:pt>
                <c:pt idx="1841">
                  <c:v>180.2</c:v>
                </c:pt>
                <c:pt idx="1842">
                  <c:v>155.69999999999999</c:v>
                </c:pt>
                <c:pt idx="1843">
                  <c:v>164.8</c:v>
                </c:pt>
                <c:pt idx="1844">
                  <c:v>191.2</c:v>
                </c:pt>
                <c:pt idx="1845">
                  <c:v>164.8</c:v>
                </c:pt>
                <c:pt idx="1846">
                  <c:v>157.5</c:v>
                </c:pt>
                <c:pt idx="1847">
                  <c:v>139.80000000000001</c:v>
                </c:pt>
                <c:pt idx="1848">
                  <c:v>179.2</c:v>
                </c:pt>
                <c:pt idx="1849">
                  <c:v>178.7</c:v>
                </c:pt>
                <c:pt idx="1850">
                  <c:v>182.3</c:v>
                </c:pt>
                <c:pt idx="1851">
                  <c:v>189.9</c:v>
                </c:pt>
                <c:pt idx="1852">
                  <c:v>198.4</c:v>
                </c:pt>
                <c:pt idx="1853">
                  <c:v>162.9</c:v>
                </c:pt>
                <c:pt idx="1854">
                  <c:v>173.4</c:v>
                </c:pt>
                <c:pt idx="1855">
                  <c:v>223.2</c:v>
                </c:pt>
                <c:pt idx="1856">
                  <c:v>182.8</c:v>
                </c:pt>
                <c:pt idx="1857">
                  <c:v>129.1</c:v>
                </c:pt>
                <c:pt idx="1858">
                  <c:v>142.30000000000001</c:v>
                </c:pt>
                <c:pt idx="1859">
                  <c:v>190.7</c:v>
                </c:pt>
                <c:pt idx="1860">
                  <c:v>161.4</c:v>
                </c:pt>
                <c:pt idx="1861">
                  <c:v>176.3</c:v>
                </c:pt>
                <c:pt idx="1862">
                  <c:v>116.7</c:v>
                </c:pt>
                <c:pt idx="1863">
                  <c:v>172.4</c:v>
                </c:pt>
                <c:pt idx="1864">
                  <c:v>149.5</c:v>
                </c:pt>
                <c:pt idx="1865">
                  <c:v>189.7</c:v>
                </c:pt>
                <c:pt idx="1866">
                  <c:v>190</c:v>
                </c:pt>
                <c:pt idx="1867">
                  <c:v>123</c:v>
                </c:pt>
                <c:pt idx="1868">
                  <c:v>186.4</c:v>
                </c:pt>
                <c:pt idx="1869">
                  <c:v>155.19999999999999</c:v>
                </c:pt>
                <c:pt idx="1870">
                  <c:v>167.2</c:v>
                </c:pt>
                <c:pt idx="1871">
                  <c:v>181.2</c:v>
                </c:pt>
                <c:pt idx="1872">
                  <c:v>176.8</c:v>
                </c:pt>
                <c:pt idx="1873">
                  <c:v>181.9</c:v>
                </c:pt>
                <c:pt idx="1874">
                  <c:v>110.4</c:v>
                </c:pt>
                <c:pt idx="1875">
                  <c:v>198.5</c:v>
                </c:pt>
                <c:pt idx="1876">
                  <c:v>158.9</c:v>
                </c:pt>
                <c:pt idx="1877">
                  <c:v>142.5</c:v>
                </c:pt>
                <c:pt idx="1878">
                  <c:v>166.4</c:v>
                </c:pt>
                <c:pt idx="1879">
                  <c:v>189.2</c:v>
                </c:pt>
                <c:pt idx="1880">
                  <c:v>188.9</c:v>
                </c:pt>
                <c:pt idx="1881">
                  <c:v>168</c:v>
                </c:pt>
                <c:pt idx="1882">
                  <c:v>187.7</c:v>
                </c:pt>
                <c:pt idx="1883">
                  <c:v>202.2</c:v>
                </c:pt>
                <c:pt idx="1884">
                  <c:v>164.6</c:v>
                </c:pt>
                <c:pt idx="1885">
                  <c:v>185</c:v>
                </c:pt>
                <c:pt idx="1886">
                  <c:v>179.9</c:v>
                </c:pt>
                <c:pt idx="1887">
                  <c:v>178.1</c:v>
                </c:pt>
                <c:pt idx="1888">
                  <c:v>132.69999999999999</c:v>
                </c:pt>
                <c:pt idx="1889">
                  <c:v>166.3</c:v>
                </c:pt>
                <c:pt idx="1890">
                  <c:v>183.1</c:v>
                </c:pt>
                <c:pt idx="1891">
                  <c:v>179</c:v>
                </c:pt>
                <c:pt idx="1892">
                  <c:v>164.1</c:v>
                </c:pt>
                <c:pt idx="1893">
                  <c:v>165.2</c:v>
                </c:pt>
                <c:pt idx="1894">
                  <c:v>187.3</c:v>
                </c:pt>
                <c:pt idx="1895">
                  <c:v>183.6</c:v>
                </c:pt>
                <c:pt idx="1896">
                  <c:v>215</c:v>
                </c:pt>
                <c:pt idx="1897">
                  <c:v>135.69999999999999</c:v>
                </c:pt>
                <c:pt idx="1898">
                  <c:v>148.19999999999999</c:v>
                </c:pt>
                <c:pt idx="1899">
                  <c:v>143.4</c:v>
                </c:pt>
                <c:pt idx="1900">
                  <c:v>205.4</c:v>
                </c:pt>
                <c:pt idx="1901">
                  <c:v>203.2</c:v>
                </c:pt>
                <c:pt idx="1902">
                  <c:v>201.8</c:v>
                </c:pt>
                <c:pt idx="1903">
                  <c:v>106.1</c:v>
                </c:pt>
                <c:pt idx="1904">
                  <c:v>147.1</c:v>
                </c:pt>
                <c:pt idx="1905">
                  <c:v>168.7</c:v>
                </c:pt>
                <c:pt idx="1906">
                  <c:v>163.69999999999999</c:v>
                </c:pt>
                <c:pt idx="1907">
                  <c:v>154.4</c:v>
                </c:pt>
                <c:pt idx="1908">
                  <c:v>186.9</c:v>
                </c:pt>
                <c:pt idx="1909">
                  <c:v>181.6</c:v>
                </c:pt>
                <c:pt idx="1910">
                  <c:v>165.3</c:v>
                </c:pt>
                <c:pt idx="1911">
                  <c:v>205</c:v>
                </c:pt>
                <c:pt idx="1912">
                  <c:v>153.19999999999999</c:v>
                </c:pt>
                <c:pt idx="1913">
                  <c:v>187.2</c:v>
                </c:pt>
                <c:pt idx="1914">
                  <c:v>166.6</c:v>
                </c:pt>
                <c:pt idx="1915">
                  <c:v>150.19999999999999</c:v>
                </c:pt>
                <c:pt idx="1916">
                  <c:v>155.6</c:v>
                </c:pt>
                <c:pt idx="1917">
                  <c:v>173.9</c:v>
                </c:pt>
                <c:pt idx="1918">
                  <c:v>148.30000000000001</c:v>
                </c:pt>
                <c:pt idx="1919">
                  <c:v>206.1</c:v>
                </c:pt>
                <c:pt idx="1920">
                  <c:v>135.80000000000001</c:v>
                </c:pt>
                <c:pt idx="1921">
                  <c:v>211.8</c:v>
                </c:pt>
                <c:pt idx="1922">
                  <c:v>209.9</c:v>
                </c:pt>
                <c:pt idx="1923">
                  <c:v>164.9</c:v>
                </c:pt>
                <c:pt idx="1924">
                  <c:v>179.8</c:v>
                </c:pt>
                <c:pt idx="1925">
                  <c:v>196.3</c:v>
                </c:pt>
                <c:pt idx="1926">
                  <c:v>185.9</c:v>
                </c:pt>
                <c:pt idx="1927">
                  <c:v>201.9</c:v>
                </c:pt>
                <c:pt idx="1928">
                  <c:v>200.7</c:v>
                </c:pt>
                <c:pt idx="1929">
                  <c:v>187.7</c:v>
                </c:pt>
                <c:pt idx="1930">
                  <c:v>163.6</c:v>
                </c:pt>
                <c:pt idx="1931">
                  <c:v>198.4</c:v>
                </c:pt>
                <c:pt idx="1932">
                  <c:v>181.3</c:v>
                </c:pt>
                <c:pt idx="1933">
                  <c:v>200.1</c:v>
                </c:pt>
                <c:pt idx="1934">
                  <c:v>183.7</c:v>
                </c:pt>
                <c:pt idx="1935">
                  <c:v>187</c:v>
                </c:pt>
                <c:pt idx="1936">
                  <c:v>176.4</c:v>
                </c:pt>
                <c:pt idx="1937">
                  <c:v>142.1</c:v>
                </c:pt>
                <c:pt idx="1938">
                  <c:v>129</c:v>
                </c:pt>
                <c:pt idx="1939">
                  <c:v>215.6</c:v>
                </c:pt>
                <c:pt idx="1940">
                  <c:v>185.1</c:v>
                </c:pt>
                <c:pt idx="1941">
                  <c:v>66.3</c:v>
                </c:pt>
                <c:pt idx="1942">
                  <c:v>175.1</c:v>
                </c:pt>
                <c:pt idx="1943">
                  <c:v>160</c:v>
                </c:pt>
                <c:pt idx="1944">
                  <c:v>133.1</c:v>
                </c:pt>
                <c:pt idx="1945">
                  <c:v>166.8</c:v>
                </c:pt>
                <c:pt idx="1946">
                  <c:v>201.1</c:v>
                </c:pt>
                <c:pt idx="1947">
                  <c:v>148.30000000000001</c:v>
                </c:pt>
                <c:pt idx="1948">
                  <c:v>217.1</c:v>
                </c:pt>
                <c:pt idx="1949">
                  <c:v>169</c:v>
                </c:pt>
                <c:pt idx="1950">
                  <c:v>174.2</c:v>
                </c:pt>
                <c:pt idx="1951">
                  <c:v>174.4</c:v>
                </c:pt>
                <c:pt idx="1952">
                  <c:v>199.9</c:v>
                </c:pt>
                <c:pt idx="1953">
                  <c:v>182.2</c:v>
                </c:pt>
                <c:pt idx="1954">
                  <c:v>215.4</c:v>
                </c:pt>
                <c:pt idx="1955">
                  <c:v>202.5</c:v>
                </c:pt>
                <c:pt idx="1956">
                  <c:v>153.9</c:v>
                </c:pt>
                <c:pt idx="1957">
                  <c:v>205.8</c:v>
                </c:pt>
                <c:pt idx="1958">
                  <c:v>203.5</c:v>
                </c:pt>
                <c:pt idx="1959">
                  <c:v>182</c:v>
                </c:pt>
                <c:pt idx="1960">
                  <c:v>193.9</c:v>
                </c:pt>
                <c:pt idx="1961">
                  <c:v>178.8</c:v>
                </c:pt>
                <c:pt idx="1962">
                  <c:v>157.5</c:v>
                </c:pt>
                <c:pt idx="1963">
                  <c:v>168.2</c:v>
                </c:pt>
                <c:pt idx="1964">
                  <c:v>136.5</c:v>
                </c:pt>
                <c:pt idx="1965">
                  <c:v>211.3</c:v>
                </c:pt>
                <c:pt idx="1966">
                  <c:v>172.6</c:v>
                </c:pt>
                <c:pt idx="1967">
                  <c:v>138.19999999999999</c:v>
                </c:pt>
                <c:pt idx="1968">
                  <c:v>133.19999999999999</c:v>
                </c:pt>
                <c:pt idx="1969">
                  <c:v>164.3</c:v>
                </c:pt>
                <c:pt idx="1970">
                  <c:v>178.2</c:v>
                </c:pt>
                <c:pt idx="1971">
                  <c:v>178.9</c:v>
                </c:pt>
                <c:pt idx="1972">
                  <c:v>200.7</c:v>
                </c:pt>
                <c:pt idx="1973">
                  <c:v>155.80000000000001</c:v>
                </c:pt>
                <c:pt idx="1974">
                  <c:v>159.30000000000001</c:v>
                </c:pt>
                <c:pt idx="1975">
                  <c:v>190.7</c:v>
                </c:pt>
                <c:pt idx="1976">
                  <c:v>188.1</c:v>
                </c:pt>
                <c:pt idx="1977">
                  <c:v>186.3</c:v>
                </c:pt>
                <c:pt idx="1978">
                  <c:v>166.7</c:v>
                </c:pt>
                <c:pt idx="1979">
                  <c:v>152.69999999999999</c:v>
                </c:pt>
                <c:pt idx="1980">
                  <c:v>143.9</c:v>
                </c:pt>
                <c:pt idx="1981">
                  <c:v>182.9</c:v>
                </c:pt>
                <c:pt idx="1982">
                  <c:v>165.8</c:v>
                </c:pt>
                <c:pt idx="1983">
                  <c:v>164.6</c:v>
                </c:pt>
                <c:pt idx="1984">
                  <c:v>163.1</c:v>
                </c:pt>
                <c:pt idx="1985">
                  <c:v>180.8</c:v>
                </c:pt>
                <c:pt idx="1986">
                  <c:v>172.8</c:v>
                </c:pt>
                <c:pt idx="1987">
                  <c:v>173.6</c:v>
                </c:pt>
                <c:pt idx="1988">
                  <c:v>209.2</c:v>
                </c:pt>
                <c:pt idx="1989">
                  <c:v>186.1</c:v>
                </c:pt>
                <c:pt idx="1990">
                  <c:v>222.5</c:v>
                </c:pt>
                <c:pt idx="1991">
                  <c:v>179.4</c:v>
                </c:pt>
                <c:pt idx="1992">
                  <c:v>154.1</c:v>
                </c:pt>
                <c:pt idx="1993">
                  <c:v>150</c:v>
                </c:pt>
                <c:pt idx="1994">
                  <c:v>204.4</c:v>
                </c:pt>
                <c:pt idx="1995">
                  <c:v>216.3</c:v>
                </c:pt>
                <c:pt idx="1996">
                  <c:v>188.9</c:v>
                </c:pt>
                <c:pt idx="1997">
                  <c:v>187.3</c:v>
                </c:pt>
                <c:pt idx="1998">
                  <c:v>203.6</c:v>
                </c:pt>
                <c:pt idx="1999">
                  <c:v>183.4</c:v>
                </c:pt>
                <c:pt idx="2000">
                  <c:v>217.7</c:v>
                </c:pt>
                <c:pt idx="2001">
                  <c:v>183.2</c:v>
                </c:pt>
                <c:pt idx="2002">
                  <c:v>174.5</c:v>
                </c:pt>
                <c:pt idx="2003">
                  <c:v>178.5</c:v>
                </c:pt>
                <c:pt idx="2004">
                  <c:v>212</c:v>
                </c:pt>
                <c:pt idx="2005">
                  <c:v>191.5</c:v>
                </c:pt>
                <c:pt idx="2006">
                  <c:v>197.9</c:v>
                </c:pt>
                <c:pt idx="2007">
                  <c:v>203.2</c:v>
                </c:pt>
                <c:pt idx="2008">
                  <c:v>201.2</c:v>
                </c:pt>
                <c:pt idx="2009">
                  <c:v>141.80000000000001</c:v>
                </c:pt>
                <c:pt idx="2010">
                  <c:v>225.4</c:v>
                </c:pt>
                <c:pt idx="2011">
                  <c:v>187.4</c:v>
                </c:pt>
                <c:pt idx="2012">
                  <c:v>188.8</c:v>
                </c:pt>
                <c:pt idx="2013">
                  <c:v>180.7</c:v>
                </c:pt>
                <c:pt idx="2014">
                  <c:v>202.1</c:v>
                </c:pt>
                <c:pt idx="2015">
                  <c:v>270.5</c:v>
                </c:pt>
                <c:pt idx="2016">
                  <c:v>179.9</c:v>
                </c:pt>
                <c:pt idx="2017">
                  <c:v>140.30000000000001</c:v>
                </c:pt>
                <c:pt idx="2018">
                  <c:v>176.9</c:v>
                </c:pt>
                <c:pt idx="2019">
                  <c:v>203.7</c:v>
                </c:pt>
                <c:pt idx="2020">
                  <c:v>229.7</c:v>
                </c:pt>
                <c:pt idx="2021">
                  <c:v>185.9</c:v>
                </c:pt>
                <c:pt idx="2022">
                  <c:v>168.8</c:v>
                </c:pt>
                <c:pt idx="2023">
                  <c:v>167.7</c:v>
                </c:pt>
                <c:pt idx="2024">
                  <c:v>161.30000000000001</c:v>
                </c:pt>
                <c:pt idx="2025">
                  <c:v>190.2</c:v>
                </c:pt>
                <c:pt idx="2026">
                  <c:v>239.8</c:v>
                </c:pt>
                <c:pt idx="2027">
                  <c:v>174.4</c:v>
                </c:pt>
                <c:pt idx="2028">
                  <c:v>217.1</c:v>
                </c:pt>
                <c:pt idx="2029">
                  <c:v>163.80000000000001</c:v>
                </c:pt>
                <c:pt idx="2030">
                  <c:v>192.5</c:v>
                </c:pt>
                <c:pt idx="2031">
                  <c:v>152.6</c:v>
                </c:pt>
                <c:pt idx="2032">
                  <c:v>183.4</c:v>
                </c:pt>
                <c:pt idx="2033">
                  <c:v>196</c:v>
                </c:pt>
                <c:pt idx="2034">
                  <c:v>205</c:v>
                </c:pt>
                <c:pt idx="2035">
                  <c:v>205.2</c:v>
                </c:pt>
                <c:pt idx="2036">
                  <c:v>191.8</c:v>
                </c:pt>
                <c:pt idx="2037">
                  <c:v>204.2</c:v>
                </c:pt>
                <c:pt idx="2038">
                  <c:v>181.8</c:v>
                </c:pt>
                <c:pt idx="2039">
                  <c:v>236</c:v>
                </c:pt>
                <c:pt idx="2040">
                  <c:v>162.9</c:v>
                </c:pt>
                <c:pt idx="2041">
                  <c:v>178.8</c:v>
                </c:pt>
                <c:pt idx="2042">
                  <c:v>187.7</c:v>
                </c:pt>
                <c:pt idx="2043">
                  <c:v>216.8</c:v>
                </c:pt>
                <c:pt idx="2044">
                  <c:v>166</c:v>
                </c:pt>
                <c:pt idx="2045">
                  <c:v>205.8</c:v>
                </c:pt>
                <c:pt idx="2046">
                  <c:v>208.7</c:v>
                </c:pt>
                <c:pt idx="2047">
                  <c:v>195.4</c:v>
                </c:pt>
                <c:pt idx="2048">
                  <c:v>205.4</c:v>
                </c:pt>
                <c:pt idx="2049">
                  <c:v>210.7</c:v>
                </c:pt>
                <c:pt idx="2050">
                  <c:v>147.4</c:v>
                </c:pt>
                <c:pt idx="2051">
                  <c:v>206.6</c:v>
                </c:pt>
                <c:pt idx="2052">
                  <c:v>169.4</c:v>
                </c:pt>
                <c:pt idx="2053">
                  <c:v>196.5</c:v>
                </c:pt>
                <c:pt idx="2054">
                  <c:v>173.6</c:v>
                </c:pt>
                <c:pt idx="2055">
                  <c:v>161.30000000000001</c:v>
                </c:pt>
                <c:pt idx="2056">
                  <c:v>194.4</c:v>
                </c:pt>
                <c:pt idx="2057">
                  <c:v>177.6</c:v>
                </c:pt>
                <c:pt idx="2058">
                  <c:v>207</c:v>
                </c:pt>
                <c:pt idx="2059">
                  <c:v>240.5</c:v>
                </c:pt>
                <c:pt idx="2060">
                  <c:v>166.7</c:v>
                </c:pt>
                <c:pt idx="2061">
                  <c:v>171</c:v>
                </c:pt>
                <c:pt idx="2062">
                  <c:v>203.2</c:v>
                </c:pt>
                <c:pt idx="2063">
                  <c:v>214.3</c:v>
                </c:pt>
                <c:pt idx="2064">
                  <c:v>121.4</c:v>
                </c:pt>
                <c:pt idx="2065">
                  <c:v>140.6</c:v>
                </c:pt>
                <c:pt idx="2066">
                  <c:v>170.1</c:v>
                </c:pt>
                <c:pt idx="2067">
                  <c:v>163.69999999999999</c:v>
                </c:pt>
                <c:pt idx="2068">
                  <c:v>129.1</c:v>
                </c:pt>
                <c:pt idx="2069">
                  <c:v>165.2</c:v>
                </c:pt>
                <c:pt idx="2070">
                  <c:v>136.80000000000001</c:v>
                </c:pt>
                <c:pt idx="2071">
                  <c:v>197.5</c:v>
                </c:pt>
                <c:pt idx="2072">
                  <c:v>178.3</c:v>
                </c:pt>
                <c:pt idx="2073">
                  <c:v>196.9</c:v>
                </c:pt>
                <c:pt idx="2074">
                  <c:v>162</c:v>
                </c:pt>
                <c:pt idx="2075">
                  <c:v>150.6</c:v>
                </c:pt>
                <c:pt idx="2076">
                  <c:v>137.9</c:v>
                </c:pt>
                <c:pt idx="2077">
                  <c:v>198.9</c:v>
                </c:pt>
                <c:pt idx="2078">
                  <c:v>231</c:v>
                </c:pt>
                <c:pt idx="2079">
                  <c:v>113.2</c:v>
                </c:pt>
                <c:pt idx="2080">
                  <c:v>178</c:v>
                </c:pt>
                <c:pt idx="2081">
                  <c:v>185.5</c:v>
                </c:pt>
                <c:pt idx="2082">
                  <c:v>179.5</c:v>
                </c:pt>
                <c:pt idx="2083">
                  <c:v>194.4</c:v>
                </c:pt>
                <c:pt idx="2084">
                  <c:v>173.8</c:v>
                </c:pt>
                <c:pt idx="2085">
                  <c:v>157.1</c:v>
                </c:pt>
                <c:pt idx="2086">
                  <c:v>138.80000000000001</c:v>
                </c:pt>
                <c:pt idx="2087">
                  <c:v>188.4</c:v>
                </c:pt>
                <c:pt idx="2088">
                  <c:v>161.69999999999999</c:v>
                </c:pt>
                <c:pt idx="2089">
                  <c:v>142.9</c:v>
                </c:pt>
                <c:pt idx="2090">
                  <c:v>183.7</c:v>
                </c:pt>
                <c:pt idx="2091">
                  <c:v>174.2</c:v>
                </c:pt>
                <c:pt idx="2092">
                  <c:v>175.7</c:v>
                </c:pt>
                <c:pt idx="2093">
                  <c:v>172.8</c:v>
                </c:pt>
                <c:pt idx="2094">
                  <c:v>184.2</c:v>
                </c:pt>
                <c:pt idx="2095">
                  <c:v>162.69999999999999</c:v>
                </c:pt>
                <c:pt idx="2096">
                  <c:v>178.7</c:v>
                </c:pt>
                <c:pt idx="2097">
                  <c:v>163.80000000000001</c:v>
                </c:pt>
                <c:pt idx="2098">
                  <c:v>178.8</c:v>
                </c:pt>
                <c:pt idx="2099">
                  <c:v>160.5</c:v>
                </c:pt>
                <c:pt idx="2100">
                  <c:v>159.5</c:v>
                </c:pt>
                <c:pt idx="2101">
                  <c:v>170.8</c:v>
                </c:pt>
                <c:pt idx="2102">
                  <c:v>177.9</c:v>
                </c:pt>
                <c:pt idx="2103">
                  <c:v>198.4</c:v>
                </c:pt>
                <c:pt idx="2104">
                  <c:v>175.5</c:v>
                </c:pt>
                <c:pt idx="2105">
                  <c:v>145.30000000000001</c:v>
                </c:pt>
                <c:pt idx="2106">
                  <c:v>181.1</c:v>
                </c:pt>
                <c:pt idx="2107">
                  <c:v>178.4</c:v>
                </c:pt>
                <c:pt idx="2108">
                  <c:v>178.7</c:v>
                </c:pt>
                <c:pt idx="2109">
                  <c:v>174.4</c:v>
                </c:pt>
                <c:pt idx="2110">
                  <c:v>157.1</c:v>
                </c:pt>
                <c:pt idx="2111">
                  <c:v>186.1</c:v>
                </c:pt>
                <c:pt idx="2112">
                  <c:v>169.3</c:v>
                </c:pt>
                <c:pt idx="2113">
                  <c:v>152.80000000000001</c:v>
                </c:pt>
                <c:pt idx="2114">
                  <c:v>194</c:v>
                </c:pt>
                <c:pt idx="2115">
                  <c:v>175.3</c:v>
                </c:pt>
                <c:pt idx="2116">
                  <c:v>161.4</c:v>
                </c:pt>
                <c:pt idx="2117">
                  <c:v>169.2</c:v>
                </c:pt>
                <c:pt idx="2118">
                  <c:v>162.69999999999999</c:v>
                </c:pt>
                <c:pt idx="2119">
                  <c:v>188</c:v>
                </c:pt>
                <c:pt idx="2120">
                  <c:v>173.6</c:v>
                </c:pt>
                <c:pt idx="2121">
                  <c:v>195.5</c:v>
                </c:pt>
                <c:pt idx="2122">
                  <c:v>143.80000000000001</c:v>
                </c:pt>
                <c:pt idx="2123">
                  <c:v>191.5</c:v>
                </c:pt>
                <c:pt idx="2124">
                  <c:v>188.2</c:v>
                </c:pt>
                <c:pt idx="2125">
                  <c:v>176.4</c:v>
                </c:pt>
                <c:pt idx="2126">
                  <c:v>146.80000000000001</c:v>
                </c:pt>
                <c:pt idx="2127">
                  <c:v>179.9</c:v>
                </c:pt>
                <c:pt idx="2128">
                  <c:v>189</c:v>
                </c:pt>
                <c:pt idx="2129">
                  <c:v>163.6</c:v>
                </c:pt>
                <c:pt idx="2130">
                  <c:v>194.3</c:v>
                </c:pt>
                <c:pt idx="2131">
                  <c:v>193.6</c:v>
                </c:pt>
                <c:pt idx="2132">
                  <c:v>181.1</c:v>
                </c:pt>
                <c:pt idx="2133">
                  <c:v>186.1</c:v>
                </c:pt>
                <c:pt idx="2134">
                  <c:v>199</c:v>
                </c:pt>
                <c:pt idx="2135">
                  <c:v>163.19999999999999</c:v>
                </c:pt>
                <c:pt idx="2136">
                  <c:v>177.5</c:v>
                </c:pt>
                <c:pt idx="2137">
                  <c:v>169.3</c:v>
                </c:pt>
                <c:pt idx="2138">
                  <c:v>164.5</c:v>
                </c:pt>
                <c:pt idx="2139">
                  <c:v>192.1</c:v>
                </c:pt>
                <c:pt idx="2140">
                  <c:v>179.9</c:v>
                </c:pt>
                <c:pt idx="2141">
                  <c:v>183.4</c:v>
                </c:pt>
                <c:pt idx="2142">
                  <c:v>193.5</c:v>
                </c:pt>
                <c:pt idx="2143">
                  <c:v>171.5</c:v>
                </c:pt>
                <c:pt idx="2144">
                  <c:v>160.69999999999999</c:v>
                </c:pt>
                <c:pt idx="2145">
                  <c:v>188.4</c:v>
                </c:pt>
                <c:pt idx="2146">
                  <c:v>183.2</c:v>
                </c:pt>
                <c:pt idx="2147">
                  <c:v>163.9</c:v>
                </c:pt>
                <c:pt idx="2148">
                  <c:v>199.5</c:v>
                </c:pt>
                <c:pt idx="2149">
                  <c:v>182.9</c:v>
                </c:pt>
                <c:pt idx="2150">
                  <c:v>157.6</c:v>
                </c:pt>
                <c:pt idx="2151">
                  <c:v>151.80000000000001</c:v>
                </c:pt>
                <c:pt idx="2152">
                  <c:v>184.3</c:v>
                </c:pt>
                <c:pt idx="2153">
                  <c:v>191.8</c:v>
                </c:pt>
                <c:pt idx="2154">
                  <c:v>240.8</c:v>
                </c:pt>
                <c:pt idx="2155">
                  <c:v>211.2</c:v>
                </c:pt>
                <c:pt idx="2156">
                  <c:v>185.7</c:v>
                </c:pt>
                <c:pt idx="2157">
                  <c:v>199.4</c:v>
                </c:pt>
                <c:pt idx="2158">
                  <c:v>202.5</c:v>
                </c:pt>
                <c:pt idx="2159">
                  <c:v>163.80000000000001</c:v>
                </c:pt>
                <c:pt idx="2160">
                  <c:v>258.60000000000002</c:v>
                </c:pt>
                <c:pt idx="2161">
                  <c:v>176</c:v>
                </c:pt>
                <c:pt idx="2162">
                  <c:v>191.3</c:v>
                </c:pt>
                <c:pt idx="2163">
                  <c:v>248.2</c:v>
                </c:pt>
                <c:pt idx="2164">
                  <c:v>215.7</c:v>
                </c:pt>
                <c:pt idx="2165">
                  <c:v>240.2</c:v>
                </c:pt>
                <c:pt idx="2166">
                  <c:v>234.4</c:v>
                </c:pt>
                <c:pt idx="2167">
                  <c:v>204.6</c:v>
                </c:pt>
                <c:pt idx="2168">
                  <c:v>205.4</c:v>
                </c:pt>
                <c:pt idx="2169">
                  <c:v>201.1</c:v>
                </c:pt>
                <c:pt idx="2170">
                  <c:v>230.6</c:v>
                </c:pt>
                <c:pt idx="2171">
                  <c:v>195.3</c:v>
                </c:pt>
                <c:pt idx="2172">
                  <c:v>211.9</c:v>
                </c:pt>
                <c:pt idx="2173">
                  <c:v>223.6</c:v>
                </c:pt>
                <c:pt idx="2174">
                  <c:v>202.2</c:v>
                </c:pt>
                <c:pt idx="2175">
                  <c:v>277.10000000000002</c:v>
                </c:pt>
                <c:pt idx="2176">
                  <c:v>196.4</c:v>
                </c:pt>
                <c:pt idx="2177">
                  <c:v>243.5</c:v>
                </c:pt>
                <c:pt idx="2178">
                  <c:v>202.4</c:v>
                </c:pt>
                <c:pt idx="2179">
                  <c:v>233.2</c:v>
                </c:pt>
                <c:pt idx="2180">
                  <c:v>197.8</c:v>
                </c:pt>
                <c:pt idx="2181">
                  <c:v>196.7</c:v>
                </c:pt>
                <c:pt idx="2182">
                  <c:v>211.7</c:v>
                </c:pt>
                <c:pt idx="2183">
                  <c:v>185.8</c:v>
                </c:pt>
                <c:pt idx="2184">
                  <c:v>208.3</c:v>
                </c:pt>
                <c:pt idx="2185">
                  <c:v>170</c:v>
                </c:pt>
                <c:pt idx="2186">
                  <c:v>202.3</c:v>
                </c:pt>
                <c:pt idx="2187">
                  <c:v>197.4</c:v>
                </c:pt>
                <c:pt idx="2188">
                  <c:v>146.5</c:v>
                </c:pt>
                <c:pt idx="2189">
                  <c:v>184.8</c:v>
                </c:pt>
                <c:pt idx="2190">
                  <c:v>183.5</c:v>
                </c:pt>
                <c:pt idx="2191">
                  <c:v>167.4</c:v>
                </c:pt>
                <c:pt idx="2192">
                  <c:v>191</c:v>
                </c:pt>
                <c:pt idx="2193">
                  <c:v>172.2</c:v>
                </c:pt>
                <c:pt idx="2194">
                  <c:v>195.8</c:v>
                </c:pt>
                <c:pt idx="2195">
                  <c:v>220.4</c:v>
                </c:pt>
                <c:pt idx="2196">
                  <c:v>204.7</c:v>
                </c:pt>
                <c:pt idx="2197">
                  <c:v>202.5</c:v>
                </c:pt>
                <c:pt idx="2198">
                  <c:v>169.5</c:v>
                </c:pt>
                <c:pt idx="2199">
                  <c:v>206</c:v>
                </c:pt>
                <c:pt idx="2200">
                  <c:v>165.1</c:v>
                </c:pt>
                <c:pt idx="2201">
                  <c:v>183.5</c:v>
                </c:pt>
                <c:pt idx="2202">
                  <c:v>187.2</c:v>
                </c:pt>
                <c:pt idx="2203">
                  <c:v>167.5</c:v>
                </c:pt>
                <c:pt idx="2204">
                  <c:v>195.2</c:v>
                </c:pt>
                <c:pt idx="2205">
                  <c:v>192.5</c:v>
                </c:pt>
                <c:pt idx="2206">
                  <c:v>197.2</c:v>
                </c:pt>
                <c:pt idx="2207">
                  <c:v>195.2</c:v>
                </c:pt>
                <c:pt idx="2208">
                  <c:v>201</c:v>
                </c:pt>
                <c:pt idx="2209">
                  <c:v>163.69999999999999</c:v>
                </c:pt>
                <c:pt idx="2210">
                  <c:v>194.4</c:v>
                </c:pt>
                <c:pt idx="2211">
                  <c:v>183.5</c:v>
                </c:pt>
                <c:pt idx="2212">
                  <c:v>168.5</c:v>
                </c:pt>
                <c:pt idx="2213">
                  <c:v>171</c:v>
                </c:pt>
                <c:pt idx="2214">
                  <c:v>200.8</c:v>
                </c:pt>
                <c:pt idx="2215">
                  <c:v>194.1</c:v>
                </c:pt>
                <c:pt idx="2216">
                  <c:v>186.5</c:v>
                </c:pt>
                <c:pt idx="2217">
                  <c:v>195.6</c:v>
                </c:pt>
                <c:pt idx="2218">
                  <c:v>201.5</c:v>
                </c:pt>
                <c:pt idx="2219">
                  <c:v>215.1</c:v>
                </c:pt>
                <c:pt idx="2220">
                  <c:v>171.8</c:v>
                </c:pt>
                <c:pt idx="2221">
                  <c:v>208.1</c:v>
                </c:pt>
                <c:pt idx="2222">
                  <c:v>174.1</c:v>
                </c:pt>
                <c:pt idx="2223">
                  <c:v>178.4</c:v>
                </c:pt>
                <c:pt idx="2224">
                  <c:v>168.7</c:v>
                </c:pt>
                <c:pt idx="2225">
                  <c:v>183.2</c:v>
                </c:pt>
                <c:pt idx="2226">
                  <c:v>197.1</c:v>
                </c:pt>
                <c:pt idx="2227">
                  <c:v>198.5</c:v>
                </c:pt>
                <c:pt idx="2228">
                  <c:v>201.4</c:v>
                </c:pt>
                <c:pt idx="2229">
                  <c:v>222</c:v>
                </c:pt>
                <c:pt idx="2230">
                  <c:v>180.3</c:v>
                </c:pt>
                <c:pt idx="2231">
                  <c:v>217</c:v>
                </c:pt>
                <c:pt idx="2232">
                  <c:v>184.1</c:v>
                </c:pt>
                <c:pt idx="2233">
                  <c:v>174.6</c:v>
                </c:pt>
                <c:pt idx="2234">
                  <c:v>222.9</c:v>
                </c:pt>
                <c:pt idx="2235">
                  <c:v>172.6</c:v>
                </c:pt>
                <c:pt idx="2236">
                  <c:v>206</c:v>
                </c:pt>
                <c:pt idx="2237">
                  <c:v>232.3</c:v>
                </c:pt>
                <c:pt idx="2238">
                  <c:v>169.1</c:v>
                </c:pt>
                <c:pt idx="2239">
                  <c:v>159.19999999999999</c:v>
                </c:pt>
                <c:pt idx="2240">
                  <c:v>192.3</c:v>
                </c:pt>
                <c:pt idx="2241">
                  <c:v>182.7</c:v>
                </c:pt>
                <c:pt idx="2242">
                  <c:v>209.6</c:v>
                </c:pt>
                <c:pt idx="2243">
                  <c:v>201.2</c:v>
                </c:pt>
                <c:pt idx="2244">
                  <c:v>185.3</c:v>
                </c:pt>
                <c:pt idx="2245">
                  <c:v>177.2</c:v>
                </c:pt>
                <c:pt idx="2246">
                  <c:v>165.1</c:v>
                </c:pt>
                <c:pt idx="2247">
                  <c:v>205.3</c:v>
                </c:pt>
                <c:pt idx="2248">
                  <c:v>202.8</c:v>
                </c:pt>
                <c:pt idx="2249">
                  <c:v>157</c:v>
                </c:pt>
                <c:pt idx="2250">
                  <c:v>206.3</c:v>
                </c:pt>
                <c:pt idx="2251">
                  <c:v>179.7</c:v>
                </c:pt>
                <c:pt idx="2252">
                  <c:v>178.9</c:v>
                </c:pt>
                <c:pt idx="2253">
                  <c:v>171.3</c:v>
                </c:pt>
                <c:pt idx="2254">
                  <c:v>142.4</c:v>
                </c:pt>
                <c:pt idx="2255">
                  <c:v>176.1</c:v>
                </c:pt>
                <c:pt idx="2256">
                  <c:v>176.9</c:v>
                </c:pt>
                <c:pt idx="2257">
                  <c:v>163.19999999999999</c:v>
                </c:pt>
                <c:pt idx="2258">
                  <c:v>170.9</c:v>
                </c:pt>
                <c:pt idx="2259">
                  <c:v>171</c:v>
                </c:pt>
                <c:pt idx="2260">
                  <c:v>129.80000000000001</c:v>
                </c:pt>
                <c:pt idx="2261">
                  <c:v>188.1</c:v>
                </c:pt>
                <c:pt idx="2262">
                  <c:v>149.1</c:v>
                </c:pt>
                <c:pt idx="2263">
                  <c:v>156.6</c:v>
                </c:pt>
                <c:pt idx="2264">
                  <c:v>181.5</c:v>
                </c:pt>
                <c:pt idx="2265">
                  <c:v>176.6</c:v>
                </c:pt>
                <c:pt idx="2266">
                  <c:v>218.8</c:v>
                </c:pt>
                <c:pt idx="2267">
                  <c:v>147.9</c:v>
                </c:pt>
                <c:pt idx="2268">
                  <c:v>154.19999999999999</c:v>
                </c:pt>
                <c:pt idx="2269">
                  <c:v>135.4</c:v>
                </c:pt>
                <c:pt idx="2270">
                  <c:v>161.9</c:v>
                </c:pt>
                <c:pt idx="2271">
                  <c:v>198.5</c:v>
                </c:pt>
                <c:pt idx="2272">
                  <c:v>171.5</c:v>
                </c:pt>
                <c:pt idx="2273">
                  <c:v>168.3</c:v>
                </c:pt>
                <c:pt idx="2274">
                  <c:v>191.8</c:v>
                </c:pt>
                <c:pt idx="2275">
                  <c:v>148.6</c:v>
                </c:pt>
                <c:pt idx="2276">
                  <c:v>132.6</c:v>
                </c:pt>
                <c:pt idx="2277">
                  <c:v>158.6</c:v>
                </c:pt>
                <c:pt idx="2278">
                  <c:v>209.1</c:v>
                </c:pt>
                <c:pt idx="2279">
                  <c:v>154.1</c:v>
                </c:pt>
                <c:pt idx="2280">
                  <c:v>170.1</c:v>
                </c:pt>
                <c:pt idx="2281">
                  <c:v>156.1</c:v>
                </c:pt>
                <c:pt idx="2282">
                  <c:v>210.3</c:v>
                </c:pt>
                <c:pt idx="2283">
                  <c:v>234.9</c:v>
                </c:pt>
                <c:pt idx="2284">
                  <c:v>216.4</c:v>
                </c:pt>
                <c:pt idx="2285">
                  <c:v>161.19999999999999</c:v>
                </c:pt>
                <c:pt idx="2286">
                  <c:v>159.80000000000001</c:v>
                </c:pt>
                <c:pt idx="2287">
                  <c:v>218.9</c:v>
                </c:pt>
                <c:pt idx="2288">
                  <c:v>199</c:v>
                </c:pt>
                <c:pt idx="2289">
                  <c:v>183.9</c:v>
                </c:pt>
                <c:pt idx="2290">
                  <c:v>201.3</c:v>
                </c:pt>
                <c:pt idx="2291">
                  <c:v>193.1</c:v>
                </c:pt>
                <c:pt idx="2292">
                  <c:v>193.7</c:v>
                </c:pt>
                <c:pt idx="2293">
                  <c:v>186</c:v>
                </c:pt>
                <c:pt idx="2294">
                  <c:v>197</c:v>
                </c:pt>
                <c:pt idx="2295">
                  <c:v>189.8</c:v>
                </c:pt>
                <c:pt idx="2296">
                  <c:v>159.30000000000001</c:v>
                </c:pt>
                <c:pt idx="2297">
                  <c:v>189.5</c:v>
                </c:pt>
                <c:pt idx="2298">
                  <c:v>212.7</c:v>
                </c:pt>
                <c:pt idx="2299">
                  <c:v>193.3</c:v>
                </c:pt>
                <c:pt idx="2300">
                  <c:v>180.1</c:v>
                </c:pt>
                <c:pt idx="2301">
                  <c:v>194.6</c:v>
                </c:pt>
                <c:pt idx="2302">
                  <c:v>186.4</c:v>
                </c:pt>
                <c:pt idx="2303">
                  <c:v>205.6</c:v>
                </c:pt>
                <c:pt idx="2304">
                  <c:v>143.1</c:v>
                </c:pt>
                <c:pt idx="2305">
                  <c:v>179.9</c:v>
                </c:pt>
                <c:pt idx="2306">
                  <c:v>144.6</c:v>
                </c:pt>
                <c:pt idx="2307">
                  <c:v>182.8</c:v>
                </c:pt>
                <c:pt idx="2308">
                  <c:v>195</c:v>
                </c:pt>
                <c:pt idx="2309">
                  <c:v>210</c:v>
                </c:pt>
                <c:pt idx="2310">
                  <c:v>178</c:v>
                </c:pt>
                <c:pt idx="2311">
                  <c:v>160</c:v>
                </c:pt>
                <c:pt idx="2312">
                  <c:v>147.6</c:v>
                </c:pt>
                <c:pt idx="2313">
                  <c:v>135</c:v>
                </c:pt>
                <c:pt idx="2314">
                  <c:v>149.4</c:v>
                </c:pt>
                <c:pt idx="2315">
                  <c:v>139.9</c:v>
                </c:pt>
                <c:pt idx="2316">
                  <c:v>151.6</c:v>
                </c:pt>
                <c:pt idx="2317">
                  <c:v>121</c:v>
                </c:pt>
                <c:pt idx="2318">
                  <c:v>151.5</c:v>
                </c:pt>
                <c:pt idx="2319">
                  <c:v>143.19999999999999</c:v>
                </c:pt>
                <c:pt idx="2320">
                  <c:v>222.2</c:v>
                </c:pt>
                <c:pt idx="2321">
                  <c:v>155.80000000000001</c:v>
                </c:pt>
                <c:pt idx="2322">
                  <c:v>94.4</c:v>
                </c:pt>
                <c:pt idx="2323">
                  <c:v>163.9</c:v>
                </c:pt>
                <c:pt idx="2324">
                  <c:v>175.5</c:v>
                </c:pt>
                <c:pt idx="2325">
                  <c:v>137.4</c:v>
                </c:pt>
                <c:pt idx="2326">
                  <c:v>161</c:v>
                </c:pt>
                <c:pt idx="2327">
                  <c:v>107.2</c:v>
                </c:pt>
                <c:pt idx="2328">
                  <c:v>154.80000000000001</c:v>
                </c:pt>
                <c:pt idx="2329">
                  <c:v>184.5</c:v>
                </c:pt>
                <c:pt idx="2330">
                  <c:v>133.69999999999999</c:v>
                </c:pt>
                <c:pt idx="2331">
                  <c:v>164.7</c:v>
                </c:pt>
                <c:pt idx="2332">
                  <c:v>160.5</c:v>
                </c:pt>
                <c:pt idx="2333">
                  <c:v>180</c:v>
                </c:pt>
                <c:pt idx="2334">
                  <c:v>136.30000000000001</c:v>
                </c:pt>
                <c:pt idx="2335">
                  <c:v>140.9</c:v>
                </c:pt>
                <c:pt idx="2336">
                  <c:v>190</c:v>
                </c:pt>
                <c:pt idx="2337">
                  <c:v>151.5</c:v>
                </c:pt>
                <c:pt idx="2338">
                  <c:v>162</c:v>
                </c:pt>
                <c:pt idx="2339">
                  <c:v>136.4</c:v>
                </c:pt>
                <c:pt idx="2340">
                  <c:v>147.6</c:v>
                </c:pt>
                <c:pt idx="2341">
                  <c:v>173.4</c:v>
                </c:pt>
                <c:pt idx="2342">
                  <c:v>148.9</c:v>
                </c:pt>
                <c:pt idx="2343">
                  <c:v>142.6</c:v>
                </c:pt>
                <c:pt idx="2344">
                  <c:v>185.6</c:v>
                </c:pt>
                <c:pt idx="2345">
                  <c:v>145.9</c:v>
                </c:pt>
                <c:pt idx="2346">
                  <c:v>125.2</c:v>
                </c:pt>
                <c:pt idx="2347">
                  <c:v>163.5</c:v>
                </c:pt>
                <c:pt idx="2348">
                  <c:v>180.1</c:v>
                </c:pt>
                <c:pt idx="2349">
                  <c:v>141</c:v>
                </c:pt>
                <c:pt idx="2350">
                  <c:v>152.5</c:v>
                </c:pt>
                <c:pt idx="2351">
                  <c:v>166</c:v>
                </c:pt>
                <c:pt idx="2352">
                  <c:v>114.3</c:v>
                </c:pt>
                <c:pt idx="2353">
                  <c:v>225.1</c:v>
                </c:pt>
                <c:pt idx="2354">
                  <c:v>114.2</c:v>
                </c:pt>
                <c:pt idx="2355">
                  <c:v>165.4</c:v>
                </c:pt>
                <c:pt idx="2356">
                  <c:v>131.6</c:v>
                </c:pt>
                <c:pt idx="2357">
                  <c:v>173.6</c:v>
                </c:pt>
                <c:pt idx="2358">
                  <c:v>167.4</c:v>
                </c:pt>
                <c:pt idx="2359">
                  <c:v>181.1</c:v>
                </c:pt>
                <c:pt idx="2360">
                  <c:v>171.7</c:v>
                </c:pt>
                <c:pt idx="2361">
                  <c:v>163.69999999999999</c:v>
                </c:pt>
                <c:pt idx="2362">
                  <c:v>165.8</c:v>
                </c:pt>
                <c:pt idx="2363">
                  <c:v>172.2</c:v>
                </c:pt>
                <c:pt idx="2364">
                  <c:v>152.30000000000001</c:v>
                </c:pt>
                <c:pt idx="2365">
                  <c:v>194.4</c:v>
                </c:pt>
                <c:pt idx="2366">
                  <c:v>195.3</c:v>
                </c:pt>
                <c:pt idx="2367">
                  <c:v>152.5</c:v>
                </c:pt>
                <c:pt idx="2368">
                  <c:v>196</c:v>
                </c:pt>
                <c:pt idx="2369">
                  <c:v>199.1</c:v>
                </c:pt>
                <c:pt idx="2370">
                  <c:v>190</c:v>
                </c:pt>
                <c:pt idx="2371">
                  <c:v>167</c:v>
                </c:pt>
                <c:pt idx="2372">
                  <c:v>176.1</c:v>
                </c:pt>
                <c:pt idx="2373">
                  <c:v>177</c:v>
                </c:pt>
                <c:pt idx="2374">
                  <c:v>191.5</c:v>
                </c:pt>
                <c:pt idx="2375">
                  <c:v>201.4</c:v>
                </c:pt>
                <c:pt idx="2376">
                  <c:v>171.7</c:v>
                </c:pt>
                <c:pt idx="2377">
                  <c:v>195.5</c:v>
                </c:pt>
                <c:pt idx="2378">
                  <c:v>177.5</c:v>
                </c:pt>
                <c:pt idx="2379">
                  <c:v>152.69999999999999</c:v>
                </c:pt>
                <c:pt idx="2380">
                  <c:v>177</c:v>
                </c:pt>
                <c:pt idx="2381">
                  <c:v>189.9</c:v>
                </c:pt>
                <c:pt idx="2382">
                  <c:v>129.9</c:v>
                </c:pt>
                <c:pt idx="2383">
                  <c:v>198.3</c:v>
                </c:pt>
                <c:pt idx="2384">
                  <c:v>165.3</c:v>
                </c:pt>
                <c:pt idx="2385">
                  <c:v>136.4</c:v>
                </c:pt>
                <c:pt idx="2386">
                  <c:v>211.1</c:v>
                </c:pt>
                <c:pt idx="2387">
                  <c:v>168.9</c:v>
                </c:pt>
                <c:pt idx="2388">
                  <c:v>191.7</c:v>
                </c:pt>
                <c:pt idx="2389">
                  <c:v>199.1</c:v>
                </c:pt>
                <c:pt idx="2390">
                  <c:v>177.8</c:v>
                </c:pt>
                <c:pt idx="2391">
                  <c:v>146.1</c:v>
                </c:pt>
                <c:pt idx="2392">
                  <c:v>180.5</c:v>
                </c:pt>
                <c:pt idx="2393">
                  <c:v>153.5</c:v>
                </c:pt>
                <c:pt idx="2394">
                  <c:v>160.6</c:v>
                </c:pt>
                <c:pt idx="2395">
                  <c:v>213.9</c:v>
                </c:pt>
                <c:pt idx="2396">
                  <c:v>139.4</c:v>
                </c:pt>
                <c:pt idx="2397">
                  <c:v>166.4</c:v>
                </c:pt>
                <c:pt idx="2398">
                  <c:v>178.8</c:v>
                </c:pt>
                <c:pt idx="2399">
                  <c:v>175.9</c:v>
                </c:pt>
                <c:pt idx="2400">
                  <c:v>174</c:v>
                </c:pt>
                <c:pt idx="2401">
                  <c:v>192.8</c:v>
                </c:pt>
                <c:pt idx="2402">
                  <c:v>213.2</c:v>
                </c:pt>
                <c:pt idx="2403">
                  <c:v>169.3</c:v>
                </c:pt>
                <c:pt idx="2404">
                  <c:v>171.6</c:v>
                </c:pt>
                <c:pt idx="2405">
                  <c:v>211.2</c:v>
                </c:pt>
                <c:pt idx="2406">
                  <c:v>215</c:v>
                </c:pt>
                <c:pt idx="2407">
                  <c:v>167.8</c:v>
                </c:pt>
                <c:pt idx="2408">
                  <c:v>162.1</c:v>
                </c:pt>
                <c:pt idx="2409">
                  <c:v>204.1</c:v>
                </c:pt>
                <c:pt idx="2410">
                  <c:v>209.2</c:v>
                </c:pt>
                <c:pt idx="2411">
                  <c:v>169.7</c:v>
                </c:pt>
                <c:pt idx="2412">
                  <c:v>192.8</c:v>
                </c:pt>
                <c:pt idx="2413">
                  <c:v>170.3</c:v>
                </c:pt>
                <c:pt idx="2414">
                  <c:v>196.7</c:v>
                </c:pt>
                <c:pt idx="2415">
                  <c:v>180.9</c:v>
                </c:pt>
                <c:pt idx="2416">
                  <c:v>180.9</c:v>
                </c:pt>
                <c:pt idx="2417">
                  <c:v>158.1</c:v>
                </c:pt>
                <c:pt idx="2418">
                  <c:v>219.5</c:v>
                </c:pt>
                <c:pt idx="2419">
                  <c:v>143.9</c:v>
                </c:pt>
                <c:pt idx="2420">
                  <c:v>214.9</c:v>
                </c:pt>
                <c:pt idx="2421">
                  <c:v>227.2</c:v>
                </c:pt>
                <c:pt idx="2422">
                  <c:v>159.30000000000001</c:v>
                </c:pt>
                <c:pt idx="2423">
                  <c:v>173.9</c:v>
                </c:pt>
                <c:pt idx="2424">
                  <c:v>200.8</c:v>
                </c:pt>
                <c:pt idx="2425">
                  <c:v>179.7</c:v>
                </c:pt>
                <c:pt idx="2426">
                  <c:v>139.19999999999999</c:v>
                </c:pt>
                <c:pt idx="2427">
                  <c:v>163.1</c:v>
                </c:pt>
                <c:pt idx="2428">
                  <c:v>172.3</c:v>
                </c:pt>
                <c:pt idx="2429">
                  <c:v>204</c:v>
                </c:pt>
                <c:pt idx="2430">
                  <c:v>190</c:v>
                </c:pt>
                <c:pt idx="2431">
                  <c:v>182.4</c:v>
                </c:pt>
                <c:pt idx="2432">
                  <c:v>140.80000000000001</c:v>
                </c:pt>
                <c:pt idx="2433">
                  <c:v>150.6</c:v>
                </c:pt>
                <c:pt idx="2434">
                  <c:v>173.2</c:v>
                </c:pt>
                <c:pt idx="2435">
                  <c:v>222.3</c:v>
                </c:pt>
                <c:pt idx="2436">
                  <c:v>176.4</c:v>
                </c:pt>
                <c:pt idx="2437">
                  <c:v>219.8</c:v>
                </c:pt>
                <c:pt idx="2438">
                  <c:v>224.3</c:v>
                </c:pt>
                <c:pt idx="2439">
                  <c:v>127.1</c:v>
                </c:pt>
                <c:pt idx="2440">
                  <c:v>186.9</c:v>
                </c:pt>
                <c:pt idx="2441">
                  <c:v>250</c:v>
                </c:pt>
                <c:pt idx="2442">
                  <c:v>169</c:v>
                </c:pt>
                <c:pt idx="2443">
                  <c:v>127</c:v>
                </c:pt>
                <c:pt idx="2444">
                  <c:v>197.6</c:v>
                </c:pt>
                <c:pt idx="2445">
                  <c:v>162.1</c:v>
                </c:pt>
                <c:pt idx="2446">
                  <c:v>151.30000000000001</c:v>
                </c:pt>
                <c:pt idx="2447">
                  <c:v>214.9</c:v>
                </c:pt>
                <c:pt idx="2448">
                  <c:v>180.1</c:v>
                </c:pt>
                <c:pt idx="2449">
                  <c:v>196.2</c:v>
                </c:pt>
                <c:pt idx="2450">
                  <c:v>213.1</c:v>
                </c:pt>
                <c:pt idx="2451">
                  <c:v>228.8</c:v>
                </c:pt>
                <c:pt idx="2452">
                  <c:v>181.7</c:v>
                </c:pt>
                <c:pt idx="2453">
                  <c:v>178</c:v>
                </c:pt>
                <c:pt idx="2454">
                  <c:v>151.9</c:v>
                </c:pt>
                <c:pt idx="2455">
                  <c:v>161.5</c:v>
                </c:pt>
                <c:pt idx="2456">
                  <c:v>187.8</c:v>
                </c:pt>
                <c:pt idx="2457">
                  <c:v>148.80000000000001</c:v>
                </c:pt>
                <c:pt idx="2458">
                  <c:v>168.1</c:v>
                </c:pt>
                <c:pt idx="2459">
                  <c:v>167.2</c:v>
                </c:pt>
                <c:pt idx="2460">
                  <c:v>149</c:v>
                </c:pt>
                <c:pt idx="2461">
                  <c:v>161</c:v>
                </c:pt>
                <c:pt idx="2462">
                  <c:v>184.9</c:v>
                </c:pt>
                <c:pt idx="2463">
                  <c:v>128.69999999999999</c:v>
                </c:pt>
                <c:pt idx="2464">
                  <c:v>153.80000000000001</c:v>
                </c:pt>
                <c:pt idx="2465">
                  <c:v>176.7</c:v>
                </c:pt>
                <c:pt idx="2466">
                  <c:v>154.4</c:v>
                </c:pt>
                <c:pt idx="2467">
                  <c:v>153.6</c:v>
                </c:pt>
                <c:pt idx="2468">
                  <c:v>160.9</c:v>
                </c:pt>
                <c:pt idx="2469">
                  <c:v>158.9</c:v>
                </c:pt>
                <c:pt idx="2470">
                  <c:v>152.69999999999999</c:v>
                </c:pt>
                <c:pt idx="2471">
                  <c:v>164.1</c:v>
                </c:pt>
                <c:pt idx="2472">
                  <c:v>161.6</c:v>
                </c:pt>
                <c:pt idx="2473">
                  <c:v>159.9</c:v>
                </c:pt>
                <c:pt idx="2474">
                  <c:v>156.80000000000001</c:v>
                </c:pt>
                <c:pt idx="2475">
                  <c:v>141.80000000000001</c:v>
                </c:pt>
                <c:pt idx="2476">
                  <c:v>156</c:v>
                </c:pt>
                <c:pt idx="2477">
                  <c:v>177.3</c:v>
                </c:pt>
                <c:pt idx="2478">
                  <c:v>177.7</c:v>
                </c:pt>
                <c:pt idx="2479">
                  <c:v>130.4</c:v>
                </c:pt>
                <c:pt idx="2480">
                  <c:v>162.19999999999999</c:v>
                </c:pt>
                <c:pt idx="2481">
                  <c:v>147.5</c:v>
                </c:pt>
                <c:pt idx="2482">
                  <c:v>168.3</c:v>
                </c:pt>
                <c:pt idx="2483">
                  <c:v>173.3</c:v>
                </c:pt>
                <c:pt idx="2484">
                  <c:v>145.6</c:v>
                </c:pt>
                <c:pt idx="2485">
                  <c:v>164.5</c:v>
                </c:pt>
                <c:pt idx="2486">
                  <c:v>172.7</c:v>
                </c:pt>
                <c:pt idx="2487">
                  <c:v>166.9</c:v>
                </c:pt>
                <c:pt idx="2488">
                  <c:v>146.80000000000001</c:v>
                </c:pt>
                <c:pt idx="2489">
                  <c:v>163</c:v>
                </c:pt>
                <c:pt idx="2490">
                  <c:v>175.4</c:v>
                </c:pt>
                <c:pt idx="2491">
                  <c:v>215.7</c:v>
                </c:pt>
                <c:pt idx="2492">
                  <c:v>148.19999999999999</c:v>
                </c:pt>
                <c:pt idx="2493">
                  <c:v>162.5</c:v>
                </c:pt>
                <c:pt idx="2494">
                  <c:v>151.19999999999999</c:v>
                </c:pt>
                <c:pt idx="2495">
                  <c:v>190</c:v>
                </c:pt>
                <c:pt idx="2496">
                  <c:v>169.5</c:v>
                </c:pt>
                <c:pt idx="2497">
                  <c:v>155.6</c:v>
                </c:pt>
                <c:pt idx="2498">
                  <c:v>156.4</c:v>
                </c:pt>
                <c:pt idx="2499">
                  <c:v>133.30000000000001</c:v>
                </c:pt>
                <c:pt idx="2500">
                  <c:v>138.1</c:v>
                </c:pt>
                <c:pt idx="2501">
                  <c:v>169.9</c:v>
                </c:pt>
                <c:pt idx="2502">
                  <c:v>142.19999999999999</c:v>
                </c:pt>
                <c:pt idx="2503">
                  <c:v>156.9</c:v>
                </c:pt>
                <c:pt idx="2504">
                  <c:v>174.2</c:v>
                </c:pt>
                <c:pt idx="2505">
                  <c:v>161.69999999999999</c:v>
                </c:pt>
                <c:pt idx="2506">
                  <c:v>173</c:v>
                </c:pt>
                <c:pt idx="2507">
                  <c:v>184.4</c:v>
                </c:pt>
                <c:pt idx="2508">
                  <c:v>154.5</c:v>
                </c:pt>
                <c:pt idx="2509">
                  <c:v>166.5</c:v>
                </c:pt>
                <c:pt idx="2510">
                  <c:v>157.6</c:v>
                </c:pt>
                <c:pt idx="2511">
                  <c:v>180.7</c:v>
                </c:pt>
                <c:pt idx="2512">
                  <c:v>176.5</c:v>
                </c:pt>
                <c:pt idx="2513">
                  <c:v>168.4</c:v>
                </c:pt>
                <c:pt idx="2514">
                  <c:v>147</c:v>
                </c:pt>
                <c:pt idx="2515">
                  <c:v>158.19999999999999</c:v>
                </c:pt>
                <c:pt idx="2516">
                  <c:v>184.8</c:v>
                </c:pt>
                <c:pt idx="2517">
                  <c:v>153.9</c:v>
                </c:pt>
                <c:pt idx="2518">
                  <c:v>170.5</c:v>
                </c:pt>
                <c:pt idx="2519">
                  <c:v>181.7</c:v>
                </c:pt>
                <c:pt idx="2520">
                  <c:v>153.69999999999999</c:v>
                </c:pt>
                <c:pt idx="2521">
                  <c:v>145.9</c:v>
                </c:pt>
                <c:pt idx="2522">
                  <c:v>146.19999999999999</c:v>
                </c:pt>
                <c:pt idx="2523">
                  <c:v>162.30000000000001</c:v>
                </c:pt>
                <c:pt idx="2524">
                  <c:v>147.19999999999999</c:v>
                </c:pt>
                <c:pt idx="2525">
                  <c:v>132.30000000000001</c:v>
                </c:pt>
                <c:pt idx="2526">
                  <c:v>160.19999999999999</c:v>
                </c:pt>
                <c:pt idx="2527">
                  <c:v>187.9</c:v>
                </c:pt>
                <c:pt idx="2528">
                  <c:v>163</c:v>
                </c:pt>
                <c:pt idx="2529">
                  <c:v>152.1</c:v>
                </c:pt>
                <c:pt idx="2530">
                  <c:v>159.69999999999999</c:v>
                </c:pt>
                <c:pt idx="2531">
                  <c:v>122.5</c:v>
                </c:pt>
                <c:pt idx="2532">
                  <c:v>166.8</c:v>
                </c:pt>
                <c:pt idx="2533">
                  <c:v>165.2</c:v>
                </c:pt>
                <c:pt idx="2534">
                  <c:v>151.9</c:v>
                </c:pt>
                <c:pt idx="2535">
                  <c:v>212.3</c:v>
                </c:pt>
                <c:pt idx="2536">
                  <c:v>187.8</c:v>
                </c:pt>
                <c:pt idx="2537">
                  <c:v>171.8</c:v>
                </c:pt>
                <c:pt idx="2538">
                  <c:v>200.3</c:v>
                </c:pt>
                <c:pt idx="2539">
                  <c:v>208.7</c:v>
                </c:pt>
                <c:pt idx="2540">
                  <c:v>241.9</c:v>
                </c:pt>
                <c:pt idx="2541">
                  <c:v>228.6</c:v>
                </c:pt>
                <c:pt idx="2542">
                  <c:v>191.7</c:v>
                </c:pt>
                <c:pt idx="2543">
                  <c:v>198.9</c:v>
                </c:pt>
                <c:pt idx="2544">
                  <c:v>151.19999999999999</c:v>
                </c:pt>
                <c:pt idx="2545">
                  <c:v>175.9</c:v>
                </c:pt>
                <c:pt idx="2546">
                  <c:v>191.4</c:v>
                </c:pt>
                <c:pt idx="2547">
                  <c:v>187.5</c:v>
                </c:pt>
                <c:pt idx="2548">
                  <c:v>266.7</c:v>
                </c:pt>
                <c:pt idx="2549">
                  <c:v>194.9</c:v>
                </c:pt>
                <c:pt idx="2550">
                  <c:v>205.1</c:v>
                </c:pt>
                <c:pt idx="2551">
                  <c:v>193.9</c:v>
                </c:pt>
                <c:pt idx="2552">
                  <c:v>209.2</c:v>
                </c:pt>
                <c:pt idx="2553">
                  <c:v>261</c:v>
                </c:pt>
                <c:pt idx="2554">
                  <c:v>191.1</c:v>
                </c:pt>
                <c:pt idx="2555">
                  <c:v>186.9</c:v>
                </c:pt>
                <c:pt idx="2556">
                  <c:v>246.4</c:v>
                </c:pt>
                <c:pt idx="2557">
                  <c:v>195.8</c:v>
                </c:pt>
                <c:pt idx="2558">
                  <c:v>216.8</c:v>
                </c:pt>
                <c:pt idx="2559">
                  <c:v>224.6</c:v>
                </c:pt>
                <c:pt idx="2560">
                  <c:v>192.6</c:v>
                </c:pt>
                <c:pt idx="2561">
                  <c:v>216.7</c:v>
                </c:pt>
                <c:pt idx="2562">
                  <c:v>269.2</c:v>
                </c:pt>
                <c:pt idx="2563">
                  <c:v>275.89999999999998</c:v>
                </c:pt>
                <c:pt idx="2564">
                  <c:v>262.7</c:v>
                </c:pt>
                <c:pt idx="2565">
                  <c:v>226.5</c:v>
                </c:pt>
                <c:pt idx="2566">
                  <c:v>239.3</c:v>
                </c:pt>
                <c:pt idx="2567">
                  <c:v>199.1</c:v>
                </c:pt>
                <c:pt idx="2568">
                  <c:v>211.7</c:v>
                </c:pt>
                <c:pt idx="2569">
                  <c:v>206.8</c:v>
                </c:pt>
                <c:pt idx="2570">
                  <c:v>202</c:v>
                </c:pt>
                <c:pt idx="2571">
                  <c:v>168.9</c:v>
                </c:pt>
                <c:pt idx="2572">
                  <c:v>265.8</c:v>
                </c:pt>
                <c:pt idx="2573">
                  <c:v>215.1</c:v>
                </c:pt>
                <c:pt idx="2574">
                  <c:v>205</c:v>
                </c:pt>
                <c:pt idx="2575">
                  <c:v>221.5</c:v>
                </c:pt>
                <c:pt idx="2576">
                  <c:v>193.4</c:v>
                </c:pt>
                <c:pt idx="2577">
                  <c:v>185.3</c:v>
                </c:pt>
                <c:pt idx="2578">
                  <c:v>270.39999999999998</c:v>
                </c:pt>
                <c:pt idx="2579">
                  <c:v>248.1</c:v>
                </c:pt>
                <c:pt idx="2580">
                  <c:v>225.1</c:v>
                </c:pt>
                <c:pt idx="2581">
                  <c:v>229.5</c:v>
                </c:pt>
                <c:pt idx="2582">
                  <c:v>206.3</c:v>
                </c:pt>
                <c:pt idx="2583">
                  <c:v>218</c:v>
                </c:pt>
                <c:pt idx="2584">
                  <c:v>227.9</c:v>
                </c:pt>
                <c:pt idx="2585">
                  <c:v>205.9</c:v>
                </c:pt>
                <c:pt idx="2586">
                  <c:v>242.8</c:v>
                </c:pt>
                <c:pt idx="2587">
                  <c:v>207.1</c:v>
                </c:pt>
                <c:pt idx="2588">
                  <c:v>185.4</c:v>
                </c:pt>
                <c:pt idx="2589">
                  <c:v>267.60000000000002</c:v>
                </c:pt>
                <c:pt idx="2590">
                  <c:v>222.1</c:v>
                </c:pt>
                <c:pt idx="2591">
                  <c:v>163.6</c:v>
                </c:pt>
                <c:pt idx="2592">
                  <c:v>159.80000000000001</c:v>
                </c:pt>
                <c:pt idx="2593">
                  <c:v>263.10000000000002</c:v>
                </c:pt>
                <c:pt idx="2594">
                  <c:v>188.1</c:v>
                </c:pt>
                <c:pt idx="2595">
                  <c:v>280.8</c:v>
                </c:pt>
                <c:pt idx="2596">
                  <c:v>238.4</c:v>
                </c:pt>
                <c:pt idx="2597">
                  <c:v>292.5</c:v>
                </c:pt>
                <c:pt idx="2598">
                  <c:v>219.5</c:v>
                </c:pt>
                <c:pt idx="2599">
                  <c:v>274</c:v>
                </c:pt>
                <c:pt idx="2600">
                  <c:v>228.1</c:v>
                </c:pt>
                <c:pt idx="2601">
                  <c:v>235.2</c:v>
                </c:pt>
                <c:pt idx="2602">
                  <c:v>214.9</c:v>
                </c:pt>
                <c:pt idx="2603">
                  <c:v>179.6</c:v>
                </c:pt>
                <c:pt idx="2604">
                  <c:v>155.69999999999999</c:v>
                </c:pt>
                <c:pt idx="2605">
                  <c:v>225.7</c:v>
                </c:pt>
                <c:pt idx="2606">
                  <c:v>180.9</c:v>
                </c:pt>
                <c:pt idx="2607">
                  <c:v>205</c:v>
                </c:pt>
                <c:pt idx="2608">
                  <c:v>183.7</c:v>
                </c:pt>
                <c:pt idx="2609">
                  <c:v>214.9</c:v>
                </c:pt>
                <c:pt idx="2610">
                  <c:v>228.4</c:v>
                </c:pt>
                <c:pt idx="2611">
                  <c:v>195.5</c:v>
                </c:pt>
                <c:pt idx="2612">
                  <c:v>192.7</c:v>
                </c:pt>
                <c:pt idx="2613">
                  <c:v>180.2</c:v>
                </c:pt>
                <c:pt idx="2614">
                  <c:v>202.2</c:v>
                </c:pt>
                <c:pt idx="2615">
                  <c:v>213.7</c:v>
                </c:pt>
                <c:pt idx="2616">
                  <c:v>240.1</c:v>
                </c:pt>
                <c:pt idx="2617">
                  <c:v>259.5</c:v>
                </c:pt>
                <c:pt idx="2618">
                  <c:v>182.8</c:v>
                </c:pt>
                <c:pt idx="2619">
                  <c:v>230.5</c:v>
                </c:pt>
                <c:pt idx="2620">
                  <c:v>201.6</c:v>
                </c:pt>
                <c:pt idx="2621">
                  <c:v>170</c:v>
                </c:pt>
                <c:pt idx="2622">
                  <c:v>188.9</c:v>
                </c:pt>
                <c:pt idx="2623">
                  <c:v>228</c:v>
                </c:pt>
                <c:pt idx="2624">
                  <c:v>198.3</c:v>
                </c:pt>
                <c:pt idx="2625">
                  <c:v>153.9</c:v>
                </c:pt>
                <c:pt idx="2626">
                  <c:v>165.3</c:v>
                </c:pt>
                <c:pt idx="2627">
                  <c:v>190</c:v>
                </c:pt>
                <c:pt idx="2628">
                  <c:v>151.9</c:v>
                </c:pt>
                <c:pt idx="2629">
                  <c:v>189.2</c:v>
                </c:pt>
                <c:pt idx="2630">
                  <c:v>184</c:v>
                </c:pt>
                <c:pt idx="2631">
                  <c:v>156.9</c:v>
                </c:pt>
                <c:pt idx="2632">
                  <c:v>183.4</c:v>
                </c:pt>
                <c:pt idx="2633">
                  <c:v>169.3</c:v>
                </c:pt>
                <c:pt idx="2634">
                  <c:v>197.9</c:v>
                </c:pt>
                <c:pt idx="2635">
                  <c:v>164.9</c:v>
                </c:pt>
                <c:pt idx="2636">
                  <c:v>238.2</c:v>
                </c:pt>
                <c:pt idx="2637">
                  <c:v>179</c:v>
                </c:pt>
                <c:pt idx="2638">
                  <c:v>198.3</c:v>
                </c:pt>
                <c:pt idx="2639">
                  <c:v>157.4</c:v>
                </c:pt>
                <c:pt idx="2640">
                  <c:v>190.6</c:v>
                </c:pt>
                <c:pt idx="2641">
                  <c:v>124.3</c:v>
                </c:pt>
                <c:pt idx="2642">
                  <c:v>194.2</c:v>
                </c:pt>
                <c:pt idx="2643">
                  <c:v>175.3</c:v>
                </c:pt>
                <c:pt idx="2644">
                  <c:v>200.4</c:v>
                </c:pt>
                <c:pt idx="2645">
                  <c:v>126.4</c:v>
                </c:pt>
                <c:pt idx="2646">
                  <c:v>201.7</c:v>
                </c:pt>
                <c:pt idx="2647">
                  <c:v>176.8</c:v>
                </c:pt>
                <c:pt idx="2648">
                  <c:v>205</c:v>
                </c:pt>
                <c:pt idx="2649">
                  <c:v>194.4</c:v>
                </c:pt>
                <c:pt idx="2650">
                  <c:v>182.8</c:v>
                </c:pt>
                <c:pt idx="2651">
                  <c:v>140.80000000000001</c:v>
                </c:pt>
                <c:pt idx="2652">
                  <c:v>165.7</c:v>
                </c:pt>
                <c:pt idx="2653">
                  <c:v>202.2</c:v>
                </c:pt>
                <c:pt idx="2654">
                  <c:v>209.1</c:v>
                </c:pt>
                <c:pt idx="2655">
                  <c:v>174</c:v>
                </c:pt>
                <c:pt idx="2656">
                  <c:v>213.5</c:v>
                </c:pt>
                <c:pt idx="2657">
                  <c:v>192</c:v>
                </c:pt>
                <c:pt idx="2658">
                  <c:v>127.6</c:v>
                </c:pt>
                <c:pt idx="2659">
                  <c:v>186.1</c:v>
                </c:pt>
                <c:pt idx="2660">
                  <c:v>138.69999999999999</c:v>
                </c:pt>
                <c:pt idx="2661">
                  <c:v>192</c:v>
                </c:pt>
                <c:pt idx="2662">
                  <c:v>218.3</c:v>
                </c:pt>
                <c:pt idx="2663">
                  <c:v>194.4</c:v>
                </c:pt>
                <c:pt idx="2664">
                  <c:v>180.7</c:v>
                </c:pt>
                <c:pt idx="2665">
                  <c:v>199.3</c:v>
                </c:pt>
                <c:pt idx="2666">
                  <c:v>162.6</c:v>
                </c:pt>
                <c:pt idx="2667">
                  <c:v>210.8</c:v>
                </c:pt>
                <c:pt idx="2668">
                  <c:v>159.30000000000001</c:v>
                </c:pt>
                <c:pt idx="2669">
                  <c:v>208.9</c:v>
                </c:pt>
                <c:pt idx="2670">
                  <c:v>184.2</c:v>
                </c:pt>
                <c:pt idx="2671">
                  <c:v>203.3</c:v>
                </c:pt>
                <c:pt idx="2672">
                  <c:v>240.6</c:v>
                </c:pt>
                <c:pt idx="2673">
                  <c:v>162.80000000000001</c:v>
                </c:pt>
                <c:pt idx="2674">
                  <c:v>193.3</c:v>
                </c:pt>
                <c:pt idx="2675">
                  <c:v>173.3</c:v>
                </c:pt>
                <c:pt idx="2676">
                  <c:v>174.8</c:v>
                </c:pt>
                <c:pt idx="2677">
                  <c:v>194.5</c:v>
                </c:pt>
                <c:pt idx="2678">
                  <c:v>161</c:v>
                </c:pt>
                <c:pt idx="2679">
                  <c:v>170.6</c:v>
                </c:pt>
                <c:pt idx="2680">
                  <c:v>168.8</c:v>
                </c:pt>
                <c:pt idx="2681">
                  <c:v>220.6</c:v>
                </c:pt>
                <c:pt idx="2682">
                  <c:v>203.9</c:v>
                </c:pt>
                <c:pt idx="2683">
                  <c:v>161.9</c:v>
                </c:pt>
                <c:pt idx="2684">
                  <c:v>175.4</c:v>
                </c:pt>
                <c:pt idx="2685">
                  <c:v>192</c:v>
                </c:pt>
                <c:pt idx="2686">
                  <c:v>159.69999999999999</c:v>
                </c:pt>
                <c:pt idx="2687">
                  <c:v>211.9</c:v>
                </c:pt>
                <c:pt idx="2688">
                  <c:v>214.8</c:v>
                </c:pt>
                <c:pt idx="2689">
                  <c:v>164.7</c:v>
                </c:pt>
                <c:pt idx="2690">
                  <c:v>190.3</c:v>
                </c:pt>
                <c:pt idx="2691">
                  <c:v>189.8</c:v>
                </c:pt>
                <c:pt idx="2692">
                  <c:v>192.7</c:v>
                </c:pt>
                <c:pt idx="2693">
                  <c:v>205.1</c:v>
                </c:pt>
                <c:pt idx="2694">
                  <c:v>187</c:v>
                </c:pt>
                <c:pt idx="2695">
                  <c:v>176.2</c:v>
                </c:pt>
                <c:pt idx="2696">
                  <c:v>189.8</c:v>
                </c:pt>
                <c:pt idx="2697">
                  <c:v>184.9</c:v>
                </c:pt>
                <c:pt idx="2698">
                  <c:v>230.7</c:v>
                </c:pt>
                <c:pt idx="2699">
                  <c:v>178</c:v>
                </c:pt>
                <c:pt idx="2700">
                  <c:v>183.3</c:v>
                </c:pt>
                <c:pt idx="2701">
                  <c:v>181.2</c:v>
                </c:pt>
                <c:pt idx="2702">
                  <c:v>212.3</c:v>
                </c:pt>
                <c:pt idx="2703">
                  <c:v>183</c:v>
                </c:pt>
                <c:pt idx="2704">
                  <c:v>154.80000000000001</c:v>
                </c:pt>
                <c:pt idx="2705">
                  <c:v>216.2</c:v>
                </c:pt>
                <c:pt idx="2706">
                  <c:v>197.4</c:v>
                </c:pt>
                <c:pt idx="2707">
                  <c:v>200.5</c:v>
                </c:pt>
                <c:pt idx="2708">
                  <c:v>179</c:v>
                </c:pt>
                <c:pt idx="2709">
                  <c:v>231.3</c:v>
                </c:pt>
                <c:pt idx="2710">
                  <c:v>212.2</c:v>
                </c:pt>
                <c:pt idx="2711">
                  <c:v>221.7</c:v>
                </c:pt>
                <c:pt idx="2712">
                  <c:v>203.4</c:v>
                </c:pt>
                <c:pt idx="2713">
                  <c:v>203.3</c:v>
                </c:pt>
                <c:pt idx="2714">
                  <c:v>167.5</c:v>
                </c:pt>
                <c:pt idx="2715">
                  <c:v>218.8</c:v>
                </c:pt>
                <c:pt idx="2716">
                  <c:v>191.9</c:v>
                </c:pt>
                <c:pt idx="2717">
                  <c:v>216.6</c:v>
                </c:pt>
                <c:pt idx="2718">
                  <c:v>177.2</c:v>
                </c:pt>
                <c:pt idx="2719">
                  <c:v>126.3</c:v>
                </c:pt>
                <c:pt idx="2720">
                  <c:v>166.3</c:v>
                </c:pt>
                <c:pt idx="2721">
                  <c:v>168.1</c:v>
                </c:pt>
                <c:pt idx="2722">
                  <c:v>205</c:v>
                </c:pt>
                <c:pt idx="2723">
                  <c:v>181.9</c:v>
                </c:pt>
                <c:pt idx="2724">
                  <c:v>184.3</c:v>
                </c:pt>
                <c:pt idx="2725">
                  <c:v>277.60000000000002</c:v>
                </c:pt>
                <c:pt idx="2726">
                  <c:v>256.89999999999998</c:v>
                </c:pt>
                <c:pt idx="2727">
                  <c:v>208.5</c:v>
                </c:pt>
                <c:pt idx="2728">
                  <c:v>199.3</c:v>
                </c:pt>
                <c:pt idx="2729">
                  <c:v>150.1</c:v>
                </c:pt>
                <c:pt idx="2730">
                  <c:v>184.3</c:v>
                </c:pt>
                <c:pt idx="2731">
                  <c:v>191.4</c:v>
                </c:pt>
                <c:pt idx="2732">
                  <c:v>206.6</c:v>
                </c:pt>
                <c:pt idx="2733">
                  <c:v>142.1</c:v>
                </c:pt>
                <c:pt idx="2734">
                  <c:v>154.6</c:v>
                </c:pt>
                <c:pt idx="2735">
                  <c:v>119.8</c:v>
                </c:pt>
                <c:pt idx="2736">
                  <c:v>163.30000000000001</c:v>
                </c:pt>
                <c:pt idx="2737">
                  <c:v>174</c:v>
                </c:pt>
                <c:pt idx="2738">
                  <c:v>191.2</c:v>
                </c:pt>
                <c:pt idx="2739">
                  <c:v>161.19999999999999</c:v>
                </c:pt>
                <c:pt idx="2740">
                  <c:v>126.1</c:v>
                </c:pt>
                <c:pt idx="2741">
                  <c:v>146.6</c:v>
                </c:pt>
                <c:pt idx="2742">
                  <c:v>196.6</c:v>
                </c:pt>
                <c:pt idx="2743">
                  <c:v>146.80000000000001</c:v>
                </c:pt>
                <c:pt idx="2744">
                  <c:v>155.5</c:v>
                </c:pt>
                <c:pt idx="2745">
                  <c:v>133.5</c:v>
                </c:pt>
                <c:pt idx="2746">
                  <c:v>132.80000000000001</c:v>
                </c:pt>
                <c:pt idx="2747">
                  <c:v>156.6</c:v>
                </c:pt>
                <c:pt idx="2748">
                  <c:v>126.8</c:v>
                </c:pt>
                <c:pt idx="2749">
                  <c:v>182.4</c:v>
                </c:pt>
                <c:pt idx="2750">
                  <c:v>205.4</c:v>
                </c:pt>
                <c:pt idx="2751">
                  <c:v>178.6</c:v>
                </c:pt>
                <c:pt idx="2752">
                  <c:v>179.1</c:v>
                </c:pt>
                <c:pt idx="2753">
                  <c:v>219.4</c:v>
                </c:pt>
                <c:pt idx="2754">
                  <c:v>167.3</c:v>
                </c:pt>
                <c:pt idx="2755">
                  <c:v>202.6</c:v>
                </c:pt>
                <c:pt idx="2756">
                  <c:v>247.3</c:v>
                </c:pt>
                <c:pt idx="2757">
                  <c:v>166.8</c:v>
                </c:pt>
                <c:pt idx="2758">
                  <c:v>159.80000000000001</c:v>
                </c:pt>
                <c:pt idx="2759">
                  <c:v>193.6</c:v>
                </c:pt>
                <c:pt idx="2760">
                  <c:v>231.1</c:v>
                </c:pt>
                <c:pt idx="2761">
                  <c:v>185.1</c:v>
                </c:pt>
                <c:pt idx="2762">
                  <c:v>172.9</c:v>
                </c:pt>
                <c:pt idx="2763">
                  <c:v>194.1</c:v>
                </c:pt>
                <c:pt idx="2764">
                  <c:v>165.3</c:v>
                </c:pt>
                <c:pt idx="2765">
                  <c:v>184.8</c:v>
                </c:pt>
                <c:pt idx="2766">
                  <c:v>160.1</c:v>
                </c:pt>
                <c:pt idx="2767">
                  <c:v>181.6</c:v>
                </c:pt>
                <c:pt idx="2768">
                  <c:v>185.2</c:v>
                </c:pt>
                <c:pt idx="2769">
                  <c:v>207.1</c:v>
                </c:pt>
                <c:pt idx="2770">
                  <c:v>224.8</c:v>
                </c:pt>
                <c:pt idx="2771">
                  <c:v>185.8</c:v>
                </c:pt>
                <c:pt idx="2772">
                  <c:v>158.30000000000001</c:v>
                </c:pt>
                <c:pt idx="2773">
                  <c:v>161.69999999999999</c:v>
                </c:pt>
                <c:pt idx="2774">
                  <c:v>170</c:v>
                </c:pt>
                <c:pt idx="2775">
                  <c:v>145</c:v>
                </c:pt>
                <c:pt idx="2776">
                  <c:v>162.6</c:v>
                </c:pt>
                <c:pt idx="2777">
                  <c:v>154.6</c:v>
                </c:pt>
                <c:pt idx="2778">
                  <c:v>174.9</c:v>
                </c:pt>
                <c:pt idx="2779">
                  <c:v>194.3</c:v>
                </c:pt>
                <c:pt idx="2780">
                  <c:v>181.9</c:v>
                </c:pt>
                <c:pt idx="2781">
                  <c:v>138.4</c:v>
                </c:pt>
                <c:pt idx="2782">
                  <c:v>170.9</c:v>
                </c:pt>
                <c:pt idx="2783">
                  <c:v>166.4</c:v>
                </c:pt>
                <c:pt idx="2784">
                  <c:v>195.9</c:v>
                </c:pt>
                <c:pt idx="2785">
                  <c:v>158.69999999999999</c:v>
                </c:pt>
                <c:pt idx="2786">
                  <c:v>151.19999999999999</c:v>
                </c:pt>
                <c:pt idx="2787">
                  <c:v>150.30000000000001</c:v>
                </c:pt>
                <c:pt idx="2788">
                  <c:v>113.9</c:v>
                </c:pt>
                <c:pt idx="2789">
                  <c:v>229.8</c:v>
                </c:pt>
                <c:pt idx="2790">
                  <c:v>166.5</c:v>
                </c:pt>
                <c:pt idx="2791">
                  <c:v>162.6</c:v>
                </c:pt>
                <c:pt idx="2792">
                  <c:v>187.8</c:v>
                </c:pt>
                <c:pt idx="2793">
                  <c:v>146.6</c:v>
                </c:pt>
                <c:pt idx="2794">
                  <c:v>150.30000000000001</c:v>
                </c:pt>
                <c:pt idx="2795">
                  <c:v>169.4</c:v>
                </c:pt>
                <c:pt idx="2796">
                  <c:v>170.8</c:v>
                </c:pt>
                <c:pt idx="2797">
                  <c:v>145.4</c:v>
                </c:pt>
                <c:pt idx="2798">
                  <c:v>130.6</c:v>
                </c:pt>
                <c:pt idx="2799">
                  <c:v>154.1</c:v>
                </c:pt>
                <c:pt idx="2800">
                  <c:v>162.5</c:v>
                </c:pt>
                <c:pt idx="2801">
                  <c:v>130.4</c:v>
                </c:pt>
                <c:pt idx="2802">
                  <c:v>148.30000000000001</c:v>
                </c:pt>
                <c:pt idx="2803">
                  <c:v>161.30000000000001</c:v>
                </c:pt>
                <c:pt idx="2804">
                  <c:v>165.5</c:v>
                </c:pt>
                <c:pt idx="2805">
                  <c:v>155.30000000000001</c:v>
                </c:pt>
                <c:pt idx="2806">
                  <c:v>161.80000000000001</c:v>
                </c:pt>
                <c:pt idx="2807">
                  <c:v>120</c:v>
                </c:pt>
                <c:pt idx="2808">
                  <c:v>136.6</c:v>
                </c:pt>
                <c:pt idx="2809">
                  <c:v>202.5</c:v>
                </c:pt>
                <c:pt idx="2810">
                  <c:v>97.3</c:v>
                </c:pt>
                <c:pt idx="2811">
                  <c:v>187.6</c:v>
                </c:pt>
                <c:pt idx="2812">
                  <c:v>147.9</c:v>
                </c:pt>
                <c:pt idx="2813">
                  <c:v>240.1</c:v>
                </c:pt>
                <c:pt idx="2814">
                  <c:v>183.1</c:v>
                </c:pt>
                <c:pt idx="2815">
                  <c:v>184.3</c:v>
                </c:pt>
                <c:pt idx="2816">
                  <c:v>166</c:v>
                </c:pt>
                <c:pt idx="2817">
                  <c:v>159.69999999999999</c:v>
                </c:pt>
                <c:pt idx="2818">
                  <c:v>209.6</c:v>
                </c:pt>
                <c:pt idx="2819">
                  <c:v>145.69999999999999</c:v>
                </c:pt>
                <c:pt idx="2820">
                  <c:v>179.9</c:v>
                </c:pt>
                <c:pt idx="2821">
                  <c:v>143</c:v>
                </c:pt>
                <c:pt idx="2822">
                  <c:v>153.9</c:v>
                </c:pt>
                <c:pt idx="2823">
                  <c:v>159.69999999999999</c:v>
                </c:pt>
                <c:pt idx="2824">
                  <c:v>179.1</c:v>
                </c:pt>
                <c:pt idx="2825">
                  <c:v>238.8</c:v>
                </c:pt>
                <c:pt idx="2826">
                  <c:v>162.1</c:v>
                </c:pt>
                <c:pt idx="2827">
                  <c:v>154.30000000000001</c:v>
                </c:pt>
                <c:pt idx="2828">
                  <c:v>166.5</c:v>
                </c:pt>
                <c:pt idx="2829">
                  <c:v>146.4</c:v>
                </c:pt>
                <c:pt idx="2830">
                  <c:v>137.1</c:v>
                </c:pt>
                <c:pt idx="2831">
                  <c:v>195.6</c:v>
                </c:pt>
                <c:pt idx="2832">
                  <c:v>184.4</c:v>
                </c:pt>
                <c:pt idx="2833">
                  <c:v>238.4</c:v>
                </c:pt>
                <c:pt idx="2834">
                  <c:v>171.4</c:v>
                </c:pt>
                <c:pt idx="2835">
                  <c:v>172.5</c:v>
                </c:pt>
                <c:pt idx="2836">
                  <c:v>184.2</c:v>
                </c:pt>
                <c:pt idx="2837">
                  <c:v>218.3</c:v>
                </c:pt>
                <c:pt idx="2838">
                  <c:v>210.1</c:v>
                </c:pt>
                <c:pt idx="2839">
                  <c:v>207.8</c:v>
                </c:pt>
                <c:pt idx="2840">
                  <c:v>193.2</c:v>
                </c:pt>
                <c:pt idx="2841">
                  <c:v>238.1</c:v>
                </c:pt>
                <c:pt idx="2842">
                  <c:v>180.6</c:v>
                </c:pt>
                <c:pt idx="2843">
                  <c:v>218.3</c:v>
                </c:pt>
                <c:pt idx="2844">
                  <c:v>217</c:v>
                </c:pt>
                <c:pt idx="2845">
                  <c:v>221.7</c:v>
                </c:pt>
                <c:pt idx="2846">
                  <c:v>194</c:v>
                </c:pt>
                <c:pt idx="2847">
                  <c:v>184.3</c:v>
                </c:pt>
                <c:pt idx="2848">
                  <c:v>182</c:v>
                </c:pt>
                <c:pt idx="2849">
                  <c:v>180.1</c:v>
                </c:pt>
                <c:pt idx="2850">
                  <c:v>165.9</c:v>
                </c:pt>
                <c:pt idx="2851">
                  <c:v>188.3</c:v>
                </c:pt>
                <c:pt idx="2852">
                  <c:v>215.7</c:v>
                </c:pt>
                <c:pt idx="2853">
                  <c:v>193.1</c:v>
                </c:pt>
                <c:pt idx="2854">
                  <c:v>213.6</c:v>
                </c:pt>
                <c:pt idx="2855">
                  <c:v>197.6</c:v>
                </c:pt>
                <c:pt idx="2856">
                  <c:v>193.1</c:v>
                </c:pt>
                <c:pt idx="2857">
                  <c:v>236.7</c:v>
                </c:pt>
                <c:pt idx="2858">
                  <c:v>170</c:v>
                </c:pt>
                <c:pt idx="2859">
                  <c:v>195.3</c:v>
                </c:pt>
                <c:pt idx="2860">
                  <c:v>178.2</c:v>
                </c:pt>
                <c:pt idx="2861">
                  <c:v>188.5</c:v>
                </c:pt>
                <c:pt idx="2862">
                  <c:v>185</c:v>
                </c:pt>
                <c:pt idx="2863">
                  <c:v>171.5</c:v>
                </c:pt>
                <c:pt idx="2864">
                  <c:v>174.1</c:v>
                </c:pt>
                <c:pt idx="2865">
                  <c:v>196</c:v>
                </c:pt>
                <c:pt idx="2866">
                  <c:v>175.9</c:v>
                </c:pt>
                <c:pt idx="2867">
                  <c:v>166.9</c:v>
                </c:pt>
                <c:pt idx="2868">
                  <c:v>175.2</c:v>
                </c:pt>
                <c:pt idx="2869">
                  <c:v>156.6</c:v>
                </c:pt>
                <c:pt idx="2870">
                  <c:v>192.2</c:v>
                </c:pt>
                <c:pt idx="2871">
                  <c:v>161.69999999999999</c:v>
                </c:pt>
                <c:pt idx="2872">
                  <c:v>180.1</c:v>
                </c:pt>
                <c:pt idx="2873">
                  <c:v>160</c:v>
                </c:pt>
                <c:pt idx="2874">
                  <c:v>191.3</c:v>
                </c:pt>
                <c:pt idx="2875">
                  <c:v>174</c:v>
                </c:pt>
                <c:pt idx="2876">
                  <c:v>194.2</c:v>
                </c:pt>
                <c:pt idx="2877">
                  <c:v>176.6</c:v>
                </c:pt>
                <c:pt idx="2878">
                  <c:v>189.5</c:v>
                </c:pt>
                <c:pt idx="2879">
                  <c:v>175.1</c:v>
                </c:pt>
                <c:pt idx="2880">
                  <c:v>181.4</c:v>
                </c:pt>
                <c:pt idx="2881">
                  <c:v>168.5</c:v>
                </c:pt>
                <c:pt idx="2882">
                  <c:v>197.9</c:v>
                </c:pt>
                <c:pt idx="2883">
                  <c:v>185.1</c:v>
                </c:pt>
                <c:pt idx="2884">
                  <c:v>189.2</c:v>
                </c:pt>
                <c:pt idx="2885">
                  <c:v>219.1</c:v>
                </c:pt>
                <c:pt idx="2886">
                  <c:v>164.3</c:v>
                </c:pt>
                <c:pt idx="2887">
                  <c:v>204.9</c:v>
                </c:pt>
                <c:pt idx="2888">
                  <c:v>169.8</c:v>
                </c:pt>
                <c:pt idx="2889">
                  <c:v>199.6</c:v>
                </c:pt>
                <c:pt idx="2890">
                  <c:v>179.9</c:v>
                </c:pt>
                <c:pt idx="2891">
                  <c:v>153.4</c:v>
                </c:pt>
                <c:pt idx="2892">
                  <c:v>208.6</c:v>
                </c:pt>
                <c:pt idx="2893">
                  <c:v>187.8</c:v>
                </c:pt>
                <c:pt idx="2894">
                  <c:v>177.7</c:v>
                </c:pt>
                <c:pt idx="2895">
                  <c:v>168</c:v>
                </c:pt>
                <c:pt idx="2896">
                  <c:v>194.4</c:v>
                </c:pt>
                <c:pt idx="2897">
                  <c:v>174.6</c:v>
                </c:pt>
                <c:pt idx="2898">
                  <c:v>164.9</c:v>
                </c:pt>
                <c:pt idx="2899">
                  <c:v>176</c:v>
                </c:pt>
                <c:pt idx="2900">
                  <c:v>173.5</c:v>
                </c:pt>
                <c:pt idx="2901">
                  <c:v>192.1</c:v>
                </c:pt>
                <c:pt idx="2902">
                  <c:v>198.1</c:v>
                </c:pt>
                <c:pt idx="2903">
                  <c:v>178.5</c:v>
                </c:pt>
                <c:pt idx="2904">
                  <c:v>179.3</c:v>
                </c:pt>
                <c:pt idx="2905">
                  <c:v>176.2</c:v>
                </c:pt>
                <c:pt idx="2906">
                  <c:v>191.2</c:v>
                </c:pt>
                <c:pt idx="2907">
                  <c:v>192.1</c:v>
                </c:pt>
                <c:pt idx="2908">
                  <c:v>185.5</c:v>
                </c:pt>
                <c:pt idx="2909">
                  <c:v>214.2</c:v>
                </c:pt>
                <c:pt idx="2910">
                  <c:v>169.5</c:v>
                </c:pt>
                <c:pt idx="2911">
                  <c:v>164.4</c:v>
                </c:pt>
                <c:pt idx="2912">
                  <c:v>160.4</c:v>
                </c:pt>
                <c:pt idx="2913">
                  <c:v>182.6</c:v>
                </c:pt>
                <c:pt idx="2914">
                  <c:v>192.2</c:v>
                </c:pt>
                <c:pt idx="2915">
                  <c:v>206.9</c:v>
                </c:pt>
                <c:pt idx="2916">
                  <c:v>203.1</c:v>
                </c:pt>
                <c:pt idx="2917">
                  <c:v>197.8</c:v>
                </c:pt>
                <c:pt idx="2918">
                  <c:v>172.8</c:v>
                </c:pt>
                <c:pt idx="2919">
                  <c:v>162.6</c:v>
                </c:pt>
                <c:pt idx="2920">
                  <c:v>180</c:v>
                </c:pt>
                <c:pt idx="2921">
                  <c:v>230.3</c:v>
                </c:pt>
                <c:pt idx="2922">
                  <c:v>190.9</c:v>
                </c:pt>
                <c:pt idx="2923">
                  <c:v>176.4</c:v>
                </c:pt>
                <c:pt idx="2924">
                  <c:v>207.4</c:v>
                </c:pt>
                <c:pt idx="2925">
                  <c:v>191.5</c:v>
                </c:pt>
                <c:pt idx="2926">
                  <c:v>163.5</c:v>
                </c:pt>
                <c:pt idx="2927">
                  <c:v>159.30000000000001</c:v>
                </c:pt>
                <c:pt idx="2928">
                  <c:v>170.7</c:v>
                </c:pt>
                <c:pt idx="2929">
                  <c:v>185.4</c:v>
                </c:pt>
                <c:pt idx="2930">
                  <c:v>173.4</c:v>
                </c:pt>
                <c:pt idx="2931">
                  <c:v>189.1</c:v>
                </c:pt>
                <c:pt idx="2932">
                  <c:v>187.2</c:v>
                </c:pt>
                <c:pt idx="2933">
                  <c:v>190.7</c:v>
                </c:pt>
                <c:pt idx="2934">
                  <c:v>166.3</c:v>
                </c:pt>
                <c:pt idx="2935">
                  <c:v>187.3</c:v>
                </c:pt>
                <c:pt idx="2936">
                  <c:v>189.8</c:v>
                </c:pt>
                <c:pt idx="2937">
                  <c:v>186.4</c:v>
                </c:pt>
                <c:pt idx="2938">
                  <c:v>193.9</c:v>
                </c:pt>
                <c:pt idx="2939">
                  <c:v>185.8</c:v>
                </c:pt>
                <c:pt idx="2940">
                  <c:v>176.6</c:v>
                </c:pt>
                <c:pt idx="2941">
                  <c:v>193.8</c:v>
                </c:pt>
                <c:pt idx="2942">
                  <c:v>186.7</c:v>
                </c:pt>
                <c:pt idx="2943">
                  <c:v>185.8</c:v>
                </c:pt>
                <c:pt idx="2944">
                  <c:v>184.8</c:v>
                </c:pt>
                <c:pt idx="2945">
                  <c:v>177.7</c:v>
                </c:pt>
                <c:pt idx="2946">
                  <c:v>170.1</c:v>
                </c:pt>
                <c:pt idx="2947">
                  <c:v>222.5</c:v>
                </c:pt>
                <c:pt idx="2948">
                  <c:v>179</c:v>
                </c:pt>
                <c:pt idx="2949">
                  <c:v>167.8</c:v>
                </c:pt>
                <c:pt idx="2950">
                  <c:v>160.19999999999999</c:v>
                </c:pt>
                <c:pt idx="2951">
                  <c:v>151.30000000000001</c:v>
                </c:pt>
                <c:pt idx="2952">
                  <c:v>165.4</c:v>
                </c:pt>
                <c:pt idx="2953">
                  <c:v>165.3</c:v>
                </c:pt>
                <c:pt idx="2954">
                  <c:v>181.2</c:v>
                </c:pt>
                <c:pt idx="2955">
                  <c:v>186.9</c:v>
                </c:pt>
                <c:pt idx="2956">
                  <c:v>151.80000000000001</c:v>
                </c:pt>
                <c:pt idx="2957">
                  <c:v>168.5</c:v>
                </c:pt>
                <c:pt idx="2958">
                  <c:v>153.19999999999999</c:v>
                </c:pt>
                <c:pt idx="2959">
                  <c:v>171.3</c:v>
                </c:pt>
                <c:pt idx="2960">
                  <c:v>169.8</c:v>
                </c:pt>
                <c:pt idx="2961">
                  <c:v>178.1</c:v>
                </c:pt>
                <c:pt idx="2962">
                  <c:v>183.1</c:v>
                </c:pt>
                <c:pt idx="2963">
                  <c:v>165.8</c:v>
                </c:pt>
                <c:pt idx="2964">
                  <c:v>129.4</c:v>
                </c:pt>
                <c:pt idx="2965">
                  <c:v>159.80000000000001</c:v>
                </c:pt>
                <c:pt idx="2966">
                  <c:v>163.4</c:v>
                </c:pt>
                <c:pt idx="2967">
                  <c:v>191.7</c:v>
                </c:pt>
                <c:pt idx="2968">
                  <c:v>181.7</c:v>
                </c:pt>
                <c:pt idx="2969">
                  <c:v>163</c:v>
                </c:pt>
                <c:pt idx="2970">
                  <c:v>156.19999999999999</c:v>
                </c:pt>
                <c:pt idx="2971">
                  <c:v>154</c:v>
                </c:pt>
                <c:pt idx="2972">
                  <c:v>169.3</c:v>
                </c:pt>
                <c:pt idx="2973">
                  <c:v>138.4</c:v>
                </c:pt>
                <c:pt idx="2974">
                  <c:v>181.3</c:v>
                </c:pt>
                <c:pt idx="2975">
                  <c:v>169.4</c:v>
                </c:pt>
                <c:pt idx="2976">
                  <c:v>148</c:v>
                </c:pt>
                <c:pt idx="2977">
                  <c:v>184.7</c:v>
                </c:pt>
                <c:pt idx="2978">
                  <c:v>151.69999999999999</c:v>
                </c:pt>
                <c:pt idx="2979">
                  <c:v>172.2</c:v>
                </c:pt>
                <c:pt idx="2980">
                  <c:v>190.3</c:v>
                </c:pt>
                <c:pt idx="2981">
                  <c:v>176.6</c:v>
                </c:pt>
                <c:pt idx="2982">
                  <c:v>180.9</c:v>
                </c:pt>
                <c:pt idx="2983">
                  <c:v>194.9</c:v>
                </c:pt>
                <c:pt idx="2984">
                  <c:v>129.6</c:v>
                </c:pt>
                <c:pt idx="2985">
                  <c:v>165</c:v>
                </c:pt>
                <c:pt idx="2986">
                  <c:v>207.4</c:v>
                </c:pt>
                <c:pt idx="2987">
                  <c:v>148.30000000000001</c:v>
                </c:pt>
                <c:pt idx="2988">
                  <c:v>170.9</c:v>
                </c:pt>
                <c:pt idx="2989">
                  <c:v>176.1</c:v>
                </c:pt>
                <c:pt idx="2990">
                  <c:v>162</c:v>
                </c:pt>
                <c:pt idx="2991">
                  <c:v>179.7</c:v>
                </c:pt>
                <c:pt idx="2992">
                  <c:v>152.6</c:v>
                </c:pt>
                <c:pt idx="2993">
                  <c:v>156</c:v>
                </c:pt>
                <c:pt idx="2994">
                  <c:v>142.69999999999999</c:v>
                </c:pt>
                <c:pt idx="2995">
                  <c:v>188.7</c:v>
                </c:pt>
                <c:pt idx="2996">
                  <c:v>183.8</c:v>
                </c:pt>
                <c:pt idx="2997">
                  <c:v>154.19999999999999</c:v>
                </c:pt>
                <c:pt idx="2998">
                  <c:v>172.1</c:v>
                </c:pt>
                <c:pt idx="2999">
                  <c:v>174.1</c:v>
                </c:pt>
                <c:pt idx="3000">
                  <c:v>185.1</c:v>
                </c:pt>
                <c:pt idx="3001">
                  <c:v>138.5</c:v>
                </c:pt>
                <c:pt idx="3002">
                  <c:v>140.69999999999999</c:v>
                </c:pt>
                <c:pt idx="3003">
                  <c:v>152.5</c:v>
                </c:pt>
                <c:pt idx="3004">
                  <c:v>171.6</c:v>
                </c:pt>
                <c:pt idx="3005">
                  <c:v>181.3</c:v>
                </c:pt>
                <c:pt idx="3006">
                  <c:v>173.4</c:v>
                </c:pt>
                <c:pt idx="3007">
                  <c:v>181.9</c:v>
                </c:pt>
                <c:pt idx="3008">
                  <c:v>182.7</c:v>
                </c:pt>
                <c:pt idx="3009">
                  <c:v>170.6</c:v>
                </c:pt>
                <c:pt idx="3010">
                  <c:v>160.4</c:v>
                </c:pt>
                <c:pt idx="3011">
                  <c:v>150.9</c:v>
                </c:pt>
                <c:pt idx="3012">
                  <c:v>169.2</c:v>
                </c:pt>
                <c:pt idx="3013">
                  <c:v>163.30000000000001</c:v>
                </c:pt>
                <c:pt idx="3014">
                  <c:v>138.4</c:v>
                </c:pt>
                <c:pt idx="3015">
                  <c:v>176.4</c:v>
                </c:pt>
                <c:pt idx="3016">
                  <c:v>136.5</c:v>
                </c:pt>
                <c:pt idx="3017">
                  <c:v>159.30000000000001</c:v>
                </c:pt>
                <c:pt idx="3018">
                  <c:v>196.4</c:v>
                </c:pt>
                <c:pt idx="3019">
                  <c:v>174.8</c:v>
                </c:pt>
                <c:pt idx="3020">
                  <c:v>180.2</c:v>
                </c:pt>
                <c:pt idx="3021">
                  <c:v>197.8</c:v>
                </c:pt>
                <c:pt idx="3022">
                  <c:v>178.3</c:v>
                </c:pt>
                <c:pt idx="3023">
                  <c:v>166.6</c:v>
                </c:pt>
                <c:pt idx="3024">
                  <c:v>184.2</c:v>
                </c:pt>
                <c:pt idx="3025">
                  <c:v>175</c:v>
                </c:pt>
                <c:pt idx="3026">
                  <c:v>177.8</c:v>
                </c:pt>
                <c:pt idx="3027">
                  <c:v>194.2</c:v>
                </c:pt>
                <c:pt idx="3028">
                  <c:v>150</c:v>
                </c:pt>
                <c:pt idx="3029">
                  <c:v>153.69999999999999</c:v>
                </c:pt>
                <c:pt idx="3030">
                  <c:v>169.2</c:v>
                </c:pt>
                <c:pt idx="3031">
                  <c:v>178.6</c:v>
                </c:pt>
                <c:pt idx="3032">
                  <c:v>176.6</c:v>
                </c:pt>
                <c:pt idx="3033">
                  <c:v>209.6</c:v>
                </c:pt>
                <c:pt idx="3034">
                  <c:v>184.4</c:v>
                </c:pt>
                <c:pt idx="3035">
                  <c:v>214.7</c:v>
                </c:pt>
                <c:pt idx="3036">
                  <c:v>181.2</c:v>
                </c:pt>
                <c:pt idx="3037">
                  <c:v>160.30000000000001</c:v>
                </c:pt>
                <c:pt idx="3038">
                  <c:v>153.69999999999999</c:v>
                </c:pt>
                <c:pt idx="3039">
                  <c:v>208.3</c:v>
                </c:pt>
                <c:pt idx="3040">
                  <c:v>215.9</c:v>
                </c:pt>
                <c:pt idx="3041">
                  <c:v>146.4</c:v>
                </c:pt>
                <c:pt idx="3042">
                  <c:v>149.6</c:v>
                </c:pt>
                <c:pt idx="3043">
                  <c:v>150.1</c:v>
                </c:pt>
                <c:pt idx="3044">
                  <c:v>153.9</c:v>
                </c:pt>
                <c:pt idx="3045">
                  <c:v>175</c:v>
                </c:pt>
                <c:pt idx="3046">
                  <c:v>213.6</c:v>
                </c:pt>
              </c:numCache>
            </c:numRef>
          </c:xVal>
          <c:yVal>
            <c:numRef>
              <c:f>CLEANDATA!$X$2:$X$3048</c:f>
              <c:numCache>
                <c:formatCode>General</c:formatCode>
                <c:ptCount val="3047"/>
                <c:pt idx="0">
                  <c:v>14</c:v>
                </c:pt>
                <c:pt idx="1">
                  <c:v>15.3</c:v>
                </c:pt>
                <c:pt idx="2">
                  <c:v>21.1</c:v>
                </c:pt>
                <c:pt idx="3">
                  <c:v>25</c:v>
                </c:pt>
                <c:pt idx="4">
                  <c:v>22.7</c:v>
                </c:pt>
                <c:pt idx="5">
                  <c:v>20.2</c:v>
                </c:pt>
                <c:pt idx="6">
                  <c:v>28.7</c:v>
                </c:pt>
                <c:pt idx="7">
                  <c:v>24.1</c:v>
                </c:pt>
                <c:pt idx="8">
                  <c:v>26.6</c:v>
                </c:pt>
                <c:pt idx="9">
                  <c:v>16.5</c:v>
                </c:pt>
                <c:pt idx="10">
                  <c:v>18.3</c:v>
                </c:pt>
                <c:pt idx="11">
                  <c:v>20.2</c:v>
                </c:pt>
                <c:pt idx="12">
                  <c:v>20.5</c:v>
                </c:pt>
                <c:pt idx="13">
                  <c:v>14.1</c:v>
                </c:pt>
                <c:pt idx="14">
                  <c:v>21.4</c:v>
                </c:pt>
                <c:pt idx="15">
                  <c:v>24.1</c:v>
                </c:pt>
                <c:pt idx="16">
                  <c:v>13.7</c:v>
                </c:pt>
                <c:pt idx="17">
                  <c:v>20.399999999999999</c:v>
                </c:pt>
                <c:pt idx="18">
                  <c:v>18.8</c:v>
                </c:pt>
                <c:pt idx="19">
                  <c:v>17.399999999999999</c:v>
                </c:pt>
                <c:pt idx="20">
                  <c:v>11.9</c:v>
                </c:pt>
                <c:pt idx="21">
                  <c:v>22.4</c:v>
                </c:pt>
                <c:pt idx="22">
                  <c:v>26.4</c:v>
                </c:pt>
                <c:pt idx="23">
                  <c:v>17.3</c:v>
                </c:pt>
                <c:pt idx="24">
                  <c:v>25.4</c:v>
                </c:pt>
                <c:pt idx="25">
                  <c:v>25.4</c:v>
                </c:pt>
                <c:pt idx="26">
                  <c:v>19.399999999999999</c:v>
                </c:pt>
                <c:pt idx="27">
                  <c:v>21.7</c:v>
                </c:pt>
                <c:pt idx="28">
                  <c:v>25.2</c:v>
                </c:pt>
                <c:pt idx="29">
                  <c:v>32.5</c:v>
                </c:pt>
                <c:pt idx="30">
                  <c:v>25.4</c:v>
                </c:pt>
                <c:pt idx="31">
                  <c:v>27.8</c:v>
                </c:pt>
                <c:pt idx="32">
                  <c:v>18.8</c:v>
                </c:pt>
                <c:pt idx="33">
                  <c:v>21.2</c:v>
                </c:pt>
                <c:pt idx="34">
                  <c:v>22.1</c:v>
                </c:pt>
                <c:pt idx="35">
                  <c:v>31.1</c:v>
                </c:pt>
                <c:pt idx="36">
                  <c:v>17.100000000000001</c:v>
                </c:pt>
                <c:pt idx="37">
                  <c:v>19.100000000000001</c:v>
                </c:pt>
                <c:pt idx="38">
                  <c:v>21.3</c:v>
                </c:pt>
                <c:pt idx="39">
                  <c:v>21.3</c:v>
                </c:pt>
                <c:pt idx="40">
                  <c:v>14.6</c:v>
                </c:pt>
                <c:pt idx="41">
                  <c:v>20.399999999999999</c:v>
                </c:pt>
                <c:pt idx="42">
                  <c:v>26.9</c:v>
                </c:pt>
                <c:pt idx="43">
                  <c:v>31.6</c:v>
                </c:pt>
                <c:pt idx="44">
                  <c:v>25.8</c:v>
                </c:pt>
                <c:pt idx="45">
                  <c:v>37.700000000000003</c:v>
                </c:pt>
                <c:pt idx="46">
                  <c:v>18.3</c:v>
                </c:pt>
                <c:pt idx="47">
                  <c:v>17</c:v>
                </c:pt>
                <c:pt idx="48">
                  <c:v>26.6</c:v>
                </c:pt>
                <c:pt idx="49">
                  <c:v>27.1</c:v>
                </c:pt>
                <c:pt idx="50">
                  <c:v>23.3</c:v>
                </c:pt>
                <c:pt idx="51">
                  <c:v>31.3</c:v>
                </c:pt>
                <c:pt idx="52">
                  <c:v>12.4</c:v>
                </c:pt>
                <c:pt idx="53">
                  <c:v>23.7</c:v>
                </c:pt>
                <c:pt idx="54">
                  <c:v>17.3</c:v>
                </c:pt>
                <c:pt idx="55">
                  <c:v>23.5</c:v>
                </c:pt>
                <c:pt idx="56">
                  <c:v>16.8</c:v>
                </c:pt>
                <c:pt idx="57">
                  <c:v>24.1</c:v>
                </c:pt>
                <c:pt idx="58">
                  <c:v>17.7</c:v>
                </c:pt>
                <c:pt idx="59">
                  <c:v>23</c:v>
                </c:pt>
                <c:pt idx="60">
                  <c:v>21.1</c:v>
                </c:pt>
                <c:pt idx="61">
                  <c:v>15.8</c:v>
                </c:pt>
                <c:pt idx="62">
                  <c:v>24</c:v>
                </c:pt>
                <c:pt idx="63">
                  <c:v>23.4</c:v>
                </c:pt>
                <c:pt idx="64">
                  <c:v>24.3</c:v>
                </c:pt>
                <c:pt idx="65">
                  <c:v>32.6</c:v>
                </c:pt>
                <c:pt idx="66">
                  <c:v>24.7</c:v>
                </c:pt>
                <c:pt idx="67">
                  <c:v>20.6</c:v>
                </c:pt>
                <c:pt idx="68">
                  <c:v>17.899999999999999</c:v>
                </c:pt>
                <c:pt idx="69">
                  <c:v>19.8</c:v>
                </c:pt>
                <c:pt idx="70">
                  <c:v>23.3</c:v>
                </c:pt>
                <c:pt idx="71">
                  <c:v>27.1</c:v>
                </c:pt>
                <c:pt idx="72">
                  <c:v>35.4</c:v>
                </c:pt>
                <c:pt idx="73">
                  <c:v>21.3</c:v>
                </c:pt>
                <c:pt idx="74">
                  <c:v>23.5</c:v>
                </c:pt>
                <c:pt idx="75">
                  <c:v>22.7</c:v>
                </c:pt>
                <c:pt idx="76">
                  <c:v>28.7</c:v>
                </c:pt>
                <c:pt idx="77">
                  <c:v>22.6</c:v>
                </c:pt>
                <c:pt idx="78">
                  <c:v>23.9</c:v>
                </c:pt>
                <c:pt idx="79">
                  <c:v>19</c:v>
                </c:pt>
                <c:pt idx="80">
                  <c:v>21</c:v>
                </c:pt>
                <c:pt idx="81">
                  <c:v>17.2</c:v>
                </c:pt>
                <c:pt idx="82">
                  <c:v>16</c:v>
                </c:pt>
                <c:pt idx="83">
                  <c:v>23.7</c:v>
                </c:pt>
                <c:pt idx="84">
                  <c:v>10.6</c:v>
                </c:pt>
                <c:pt idx="85">
                  <c:v>15.7</c:v>
                </c:pt>
                <c:pt idx="86">
                  <c:v>17.600000000000001</c:v>
                </c:pt>
                <c:pt idx="87">
                  <c:v>12.9</c:v>
                </c:pt>
                <c:pt idx="88">
                  <c:v>20.3</c:v>
                </c:pt>
                <c:pt idx="89">
                  <c:v>10.199999999999999</c:v>
                </c:pt>
                <c:pt idx="90">
                  <c:v>13.9</c:v>
                </c:pt>
                <c:pt idx="91">
                  <c:v>15.5</c:v>
                </c:pt>
                <c:pt idx="92">
                  <c:v>20.6</c:v>
                </c:pt>
                <c:pt idx="93">
                  <c:v>16.8</c:v>
                </c:pt>
                <c:pt idx="94">
                  <c:v>14.6</c:v>
                </c:pt>
                <c:pt idx="95">
                  <c:v>17.600000000000001</c:v>
                </c:pt>
                <c:pt idx="96">
                  <c:v>14.4</c:v>
                </c:pt>
                <c:pt idx="97">
                  <c:v>20.399999999999999</c:v>
                </c:pt>
                <c:pt idx="98">
                  <c:v>13.9</c:v>
                </c:pt>
                <c:pt idx="99">
                  <c:v>13.8</c:v>
                </c:pt>
                <c:pt idx="100">
                  <c:v>9</c:v>
                </c:pt>
                <c:pt idx="101">
                  <c:v>17.8</c:v>
                </c:pt>
                <c:pt idx="102">
                  <c:v>14.8</c:v>
                </c:pt>
                <c:pt idx="103">
                  <c:v>12.4</c:v>
                </c:pt>
                <c:pt idx="104">
                  <c:v>16.8</c:v>
                </c:pt>
                <c:pt idx="105">
                  <c:v>28.4</c:v>
                </c:pt>
                <c:pt idx="106">
                  <c:v>16.899999999999999</c:v>
                </c:pt>
                <c:pt idx="107">
                  <c:v>8.3000000000000007</c:v>
                </c:pt>
                <c:pt idx="108">
                  <c:v>9.1</c:v>
                </c:pt>
                <c:pt idx="109">
                  <c:v>17.7</c:v>
                </c:pt>
                <c:pt idx="110">
                  <c:v>11.6</c:v>
                </c:pt>
                <c:pt idx="111">
                  <c:v>17.3</c:v>
                </c:pt>
                <c:pt idx="112">
                  <c:v>16</c:v>
                </c:pt>
                <c:pt idx="113">
                  <c:v>12.9</c:v>
                </c:pt>
                <c:pt idx="114">
                  <c:v>10</c:v>
                </c:pt>
                <c:pt idx="115">
                  <c:v>16.5</c:v>
                </c:pt>
                <c:pt idx="116">
                  <c:v>2.6</c:v>
                </c:pt>
                <c:pt idx="117">
                  <c:v>11.6</c:v>
                </c:pt>
                <c:pt idx="118">
                  <c:v>11.3</c:v>
                </c:pt>
                <c:pt idx="119">
                  <c:v>15.5</c:v>
                </c:pt>
                <c:pt idx="120">
                  <c:v>19.100000000000001</c:v>
                </c:pt>
                <c:pt idx="121">
                  <c:v>21.6</c:v>
                </c:pt>
                <c:pt idx="122">
                  <c:v>25</c:v>
                </c:pt>
                <c:pt idx="123">
                  <c:v>19.100000000000001</c:v>
                </c:pt>
                <c:pt idx="124">
                  <c:v>13.2</c:v>
                </c:pt>
                <c:pt idx="125">
                  <c:v>15.6</c:v>
                </c:pt>
                <c:pt idx="126">
                  <c:v>13.7</c:v>
                </c:pt>
                <c:pt idx="127">
                  <c:v>18.7</c:v>
                </c:pt>
                <c:pt idx="128">
                  <c:v>16.8</c:v>
                </c:pt>
                <c:pt idx="129">
                  <c:v>13.4</c:v>
                </c:pt>
                <c:pt idx="130">
                  <c:v>12.7</c:v>
                </c:pt>
                <c:pt idx="131">
                  <c:v>22.5</c:v>
                </c:pt>
                <c:pt idx="132">
                  <c:v>14</c:v>
                </c:pt>
                <c:pt idx="133">
                  <c:v>12.7</c:v>
                </c:pt>
                <c:pt idx="134">
                  <c:v>13.1</c:v>
                </c:pt>
                <c:pt idx="135">
                  <c:v>9</c:v>
                </c:pt>
                <c:pt idx="136">
                  <c:v>12.4</c:v>
                </c:pt>
                <c:pt idx="137">
                  <c:v>15.6</c:v>
                </c:pt>
                <c:pt idx="138">
                  <c:v>17.7</c:v>
                </c:pt>
                <c:pt idx="139">
                  <c:v>11.8</c:v>
                </c:pt>
                <c:pt idx="140">
                  <c:v>10.6</c:v>
                </c:pt>
                <c:pt idx="141">
                  <c:v>18.600000000000001</c:v>
                </c:pt>
                <c:pt idx="142">
                  <c:v>16.8</c:v>
                </c:pt>
                <c:pt idx="143">
                  <c:v>24</c:v>
                </c:pt>
                <c:pt idx="144">
                  <c:v>21.1</c:v>
                </c:pt>
                <c:pt idx="145">
                  <c:v>12.8</c:v>
                </c:pt>
                <c:pt idx="146">
                  <c:v>21.3</c:v>
                </c:pt>
                <c:pt idx="147">
                  <c:v>7.1</c:v>
                </c:pt>
                <c:pt idx="148">
                  <c:v>14.5</c:v>
                </c:pt>
                <c:pt idx="149">
                  <c:v>12.1</c:v>
                </c:pt>
                <c:pt idx="150">
                  <c:v>10.7</c:v>
                </c:pt>
                <c:pt idx="151">
                  <c:v>7.5</c:v>
                </c:pt>
                <c:pt idx="152">
                  <c:v>19</c:v>
                </c:pt>
                <c:pt idx="153">
                  <c:v>25</c:v>
                </c:pt>
                <c:pt idx="154">
                  <c:v>18.7</c:v>
                </c:pt>
                <c:pt idx="155">
                  <c:v>8.6</c:v>
                </c:pt>
                <c:pt idx="156">
                  <c:v>9.8000000000000007</c:v>
                </c:pt>
                <c:pt idx="157">
                  <c:v>17.100000000000001</c:v>
                </c:pt>
                <c:pt idx="158">
                  <c:v>12.4</c:v>
                </c:pt>
                <c:pt idx="159">
                  <c:v>24.1</c:v>
                </c:pt>
                <c:pt idx="160">
                  <c:v>13.1</c:v>
                </c:pt>
                <c:pt idx="161">
                  <c:v>29.4</c:v>
                </c:pt>
                <c:pt idx="162">
                  <c:v>35.700000000000003</c:v>
                </c:pt>
                <c:pt idx="163">
                  <c:v>26.1</c:v>
                </c:pt>
                <c:pt idx="164">
                  <c:v>24.1</c:v>
                </c:pt>
                <c:pt idx="165">
                  <c:v>30.4</c:v>
                </c:pt>
                <c:pt idx="166">
                  <c:v>29.9</c:v>
                </c:pt>
                <c:pt idx="167">
                  <c:v>21.3</c:v>
                </c:pt>
                <c:pt idx="168">
                  <c:v>30.3</c:v>
                </c:pt>
                <c:pt idx="169">
                  <c:v>20.2</c:v>
                </c:pt>
                <c:pt idx="170">
                  <c:v>35</c:v>
                </c:pt>
                <c:pt idx="171">
                  <c:v>22.1</c:v>
                </c:pt>
                <c:pt idx="172">
                  <c:v>27.8</c:v>
                </c:pt>
                <c:pt idx="173">
                  <c:v>4.2</c:v>
                </c:pt>
                <c:pt idx="174">
                  <c:v>37.9</c:v>
                </c:pt>
                <c:pt idx="175">
                  <c:v>37.6</c:v>
                </c:pt>
                <c:pt idx="176">
                  <c:v>46.6</c:v>
                </c:pt>
                <c:pt idx="177">
                  <c:v>27.5</c:v>
                </c:pt>
                <c:pt idx="178">
                  <c:v>25.9</c:v>
                </c:pt>
                <c:pt idx="179">
                  <c:v>26.6</c:v>
                </c:pt>
                <c:pt idx="180">
                  <c:v>25.2</c:v>
                </c:pt>
                <c:pt idx="181">
                  <c:v>21.1</c:v>
                </c:pt>
                <c:pt idx="182">
                  <c:v>24.4</c:v>
                </c:pt>
                <c:pt idx="183">
                  <c:v>30.2</c:v>
                </c:pt>
                <c:pt idx="184">
                  <c:v>19.7</c:v>
                </c:pt>
                <c:pt idx="185">
                  <c:v>27.8</c:v>
                </c:pt>
                <c:pt idx="186">
                  <c:v>29</c:v>
                </c:pt>
                <c:pt idx="187">
                  <c:v>29.3</c:v>
                </c:pt>
                <c:pt idx="188">
                  <c:v>36.799999999999997</c:v>
                </c:pt>
                <c:pt idx="189">
                  <c:v>28.1</c:v>
                </c:pt>
                <c:pt idx="190">
                  <c:v>29.7</c:v>
                </c:pt>
                <c:pt idx="191">
                  <c:v>14.2</c:v>
                </c:pt>
                <c:pt idx="192">
                  <c:v>20.2</c:v>
                </c:pt>
                <c:pt idx="193">
                  <c:v>38.200000000000003</c:v>
                </c:pt>
                <c:pt idx="194">
                  <c:v>21.2</c:v>
                </c:pt>
                <c:pt idx="195">
                  <c:v>18.7</c:v>
                </c:pt>
                <c:pt idx="196">
                  <c:v>17.899999999999999</c:v>
                </c:pt>
                <c:pt idx="197">
                  <c:v>22.4</c:v>
                </c:pt>
                <c:pt idx="198">
                  <c:v>21.4</c:v>
                </c:pt>
                <c:pt idx="199">
                  <c:v>20.8</c:v>
                </c:pt>
                <c:pt idx="200">
                  <c:v>22.2</c:v>
                </c:pt>
                <c:pt idx="201">
                  <c:v>9.6999999999999993</c:v>
                </c:pt>
                <c:pt idx="202">
                  <c:v>12.6</c:v>
                </c:pt>
                <c:pt idx="203">
                  <c:v>10.7</c:v>
                </c:pt>
                <c:pt idx="204">
                  <c:v>16.7</c:v>
                </c:pt>
                <c:pt idx="205">
                  <c:v>7.9</c:v>
                </c:pt>
                <c:pt idx="206">
                  <c:v>13.5</c:v>
                </c:pt>
                <c:pt idx="207">
                  <c:v>15.5</c:v>
                </c:pt>
                <c:pt idx="208">
                  <c:v>26.3</c:v>
                </c:pt>
                <c:pt idx="209">
                  <c:v>4.5999999999999996</c:v>
                </c:pt>
                <c:pt idx="210">
                  <c:v>14.3</c:v>
                </c:pt>
                <c:pt idx="211">
                  <c:v>22.6</c:v>
                </c:pt>
                <c:pt idx="212">
                  <c:v>16.8</c:v>
                </c:pt>
                <c:pt idx="213">
                  <c:v>10.6</c:v>
                </c:pt>
                <c:pt idx="214">
                  <c:v>20.2</c:v>
                </c:pt>
                <c:pt idx="215">
                  <c:v>12.3</c:v>
                </c:pt>
                <c:pt idx="216">
                  <c:v>8.6999999999999993</c:v>
                </c:pt>
                <c:pt idx="217">
                  <c:v>15.2</c:v>
                </c:pt>
                <c:pt idx="218">
                  <c:v>8.6999999999999993</c:v>
                </c:pt>
                <c:pt idx="219">
                  <c:v>20.6</c:v>
                </c:pt>
                <c:pt idx="220">
                  <c:v>13.5</c:v>
                </c:pt>
                <c:pt idx="221">
                  <c:v>24.5</c:v>
                </c:pt>
                <c:pt idx="222">
                  <c:v>15.7</c:v>
                </c:pt>
                <c:pt idx="223">
                  <c:v>18.100000000000001</c:v>
                </c:pt>
                <c:pt idx="224">
                  <c:v>22.3</c:v>
                </c:pt>
                <c:pt idx="225">
                  <c:v>18.600000000000001</c:v>
                </c:pt>
                <c:pt idx="226">
                  <c:v>7.2</c:v>
                </c:pt>
                <c:pt idx="227">
                  <c:v>16</c:v>
                </c:pt>
                <c:pt idx="228">
                  <c:v>9</c:v>
                </c:pt>
                <c:pt idx="229">
                  <c:v>8.6</c:v>
                </c:pt>
                <c:pt idx="230">
                  <c:v>16.7</c:v>
                </c:pt>
                <c:pt idx="231">
                  <c:v>13.1</c:v>
                </c:pt>
                <c:pt idx="232">
                  <c:v>17.899999999999999</c:v>
                </c:pt>
                <c:pt idx="233">
                  <c:v>12.8</c:v>
                </c:pt>
                <c:pt idx="234">
                  <c:v>15.6</c:v>
                </c:pt>
                <c:pt idx="235">
                  <c:v>13</c:v>
                </c:pt>
                <c:pt idx="236">
                  <c:v>23.5</c:v>
                </c:pt>
                <c:pt idx="237">
                  <c:v>20.7</c:v>
                </c:pt>
                <c:pt idx="238">
                  <c:v>15.9</c:v>
                </c:pt>
                <c:pt idx="239">
                  <c:v>24.3</c:v>
                </c:pt>
                <c:pt idx="240">
                  <c:v>16.7</c:v>
                </c:pt>
                <c:pt idx="241">
                  <c:v>9.4</c:v>
                </c:pt>
                <c:pt idx="242">
                  <c:v>7</c:v>
                </c:pt>
                <c:pt idx="243">
                  <c:v>17.100000000000001</c:v>
                </c:pt>
                <c:pt idx="244">
                  <c:v>23.7</c:v>
                </c:pt>
                <c:pt idx="245">
                  <c:v>23.6</c:v>
                </c:pt>
                <c:pt idx="246">
                  <c:v>11.7</c:v>
                </c:pt>
                <c:pt idx="247">
                  <c:v>17.7</c:v>
                </c:pt>
                <c:pt idx="248">
                  <c:v>16.8</c:v>
                </c:pt>
                <c:pt idx="249">
                  <c:v>22.9</c:v>
                </c:pt>
                <c:pt idx="250">
                  <c:v>18.399999999999999</c:v>
                </c:pt>
                <c:pt idx="251">
                  <c:v>6.2</c:v>
                </c:pt>
                <c:pt idx="252">
                  <c:v>8.6</c:v>
                </c:pt>
                <c:pt idx="253">
                  <c:v>24.4</c:v>
                </c:pt>
                <c:pt idx="254">
                  <c:v>21.2</c:v>
                </c:pt>
                <c:pt idx="255">
                  <c:v>11.9</c:v>
                </c:pt>
                <c:pt idx="256">
                  <c:v>12.4</c:v>
                </c:pt>
                <c:pt idx="257">
                  <c:v>12.5</c:v>
                </c:pt>
                <c:pt idx="258">
                  <c:v>25.5</c:v>
                </c:pt>
                <c:pt idx="259">
                  <c:v>2.7</c:v>
                </c:pt>
                <c:pt idx="260">
                  <c:v>22.3</c:v>
                </c:pt>
                <c:pt idx="261">
                  <c:v>13.6</c:v>
                </c:pt>
                <c:pt idx="262">
                  <c:v>16.399999999999999</c:v>
                </c:pt>
                <c:pt idx="263">
                  <c:v>10.4</c:v>
                </c:pt>
                <c:pt idx="264">
                  <c:v>21.9</c:v>
                </c:pt>
                <c:pt idx="265">
                  <c:v>16.3</c:v>
                </c:pt>
                <c:pt idx="266">
                  <c:v>10.8</c:v>
                </c:pt>
                <c:pt idx="267">
                  <c:v>16.5</c:v>
                </c:pt>
                <c:pt idx="268">
                  <c:v>18.7</c:v>
                </c:pt>
                <c:pt idx="269">
                  <c:v>24.2</c:v>
                </c:pt>
                <c:pt idx="270">
                  <c:v>26.3</c:v>
                </c:pt>
                <c:pt idx="271">
                  <c:v>6.5</c:v>
                </c:pt>
                <c:pt idx="272">
                  <c:v>22</c:v>
                </c:pt>
                <c:pt idx="273">
                  <c:v>13.2</c:v>
                </c:pt>
                <c:pt idx="274">
                  <c:v>20.6</c:v>
                </c:pt>
                <c:pt idx="275">
                  <c:v>22</c:v>
                </c:pt>
                <c:pt idx="276">
                  <c:v>13.3</c:v>
                </c:pt>
                <c:pt idx="277">
                  <c:v>16.100000000000001</c:v>
                </c:pt>
                <c:pt idx="278">
                  <c:v>15.1</c:v>
                </c:pt>
                <c:pt idx="279">
                  <c:v>9.1999999999999993</c:v>
                </c:pt>
                <c:pt idx="280">
                  <c:v>20.100000000000001</c:v>
                </c:pt>
                <c:pt idx="281">
                  <c:v>8.9</c:v>
                </c:pt>
                <c:pt idx="282">
                  <c:v>15</c:v>
                </c:pt>
                <c:pt idx="283">
                  <c:v>30.5</c:v>
                </c:pt>
                <c:pt idx="284">
                  <c:v>21.2</c:v>
                </c:pt>
                <c:pt idx="285">
                  <c:v>19.100000000000001</c:v>
                </c:pt>
                <c:pt idx="286">
                  <c:v>16.8</c:v>
                </c:pt>
                <c:pt idx="287">
                  <c:v>21</c:v>
                </c:pt>
                <c:pt idx="288">
                  <c:v>17.3</c:v>
                </c:pt>
                <c:pt idx="289">
                  <c:v>26.2</c:v>
                </c:pt>
                <c:pt idx="290">
                  <c:v>24</c:v>
                </c:pt>
                <c:pt idx="291">
                  <c:v>26</c:v>
                </c:pt>
                <c:pt idx="292">
                  <c:v>28.4</c:v>
                </c:pt>
                <c:pt idx="293">
                  <c:v>26.1</c:v>
                </c:pt>
                <c:pt idx="294">
                  <c:v>21.6</c:v>
                </c:pt>
                <c:pt idx="295">
                  <c:v>29.2</c:v>
                </c:pt>
                <c:pt idx="296">
                  <c:v>24.2</c:v>
                </c:pt>
                <c:pt idx="297">
                  <c:v>14.1</c:v>
                </c:pt>
                <c:pt idx="298">
                  <c:v>20.7</c:v>
                </c:pt>
                <c:pt idx="299">
                  <c:v>12.7</c:v>
                </c:pt>
                <c:pt idx="300">
                  <c:v>20.2</c:v>
                </c:pt>
                <c:pt idx="301">
                  <c:v>25.8</c:v>
                </c:pt>
                <c:pt idx="302">
                  <c:v>11.3</c:v>
                </c:pt>
                <c:pt idx="303">
                  <c:v>21.6</c:v>
                </c:pt>
                <c:pt idx="304">
                  <c:v>18.8</c:v>
                </c:pt>
                <c:pt idx="305">
                  <c:v>17.399999999999999</c:v>
                </c:pt>
                <c:pt idx="306">
                  <c:v>13.6</c:v>
                </c:pt>
                <c:pt idx="307">
                  <c:v>16.2</c:v>
                </c:pt>
                <c:pt idx="308">
                  <c:v>25.3</c:v>
                </c:pt>
                <c:pt idx="309">
                  <c:v>21.6</c:v>
                </c:pt>
                <c:pt idx="310">
                  <c:v>21.8</c:v>
                </c:pt>
                <c:pt idx="311">
                  <c:v>15.1</c:v>
                </c:pt>
                <c:pt idx="312">
                  <c:v>19.5</c:v>
                </c:pt>
                <c:pt idx="313">
                  <c:v>18.899999999999999</c:v>
                </c:pt>
                <c:pt idx="314">
                  <c:v>16.7</c:v>
                </c:pt>
                <c:pt idx="315">
                  <c:v>17.8</c:v>
                </c:pt>
                <c:pt idx="316">
                  <c:v>16.7</c:v>
                </c:pt>
                <c:pt idx="317">
                  <c:v>19.5</c:v>
                </c:pt>
                <c:pt idx="318">
                  <c:v>23.4</c:v>
                </c:pt>
                <c:pt idx="319">
                  <c:v>19.7</c:v>
                </c:pt>
                <c:pt idx="320">
                  <c:v>14.2</c:v>
                </c:pt>
                <c:pt idx="321">
                  <c:v>19.899999999999999</c:v>
                </c:pt>
                <c:pt idx="322">
                  <c:v>15.6</c:v>
                </c:pt>
                <c:pt idx="323">
                  <c:v>22.1</c:v>
                </c:pt>
                <c:pt idx="324">
                  <c:v>16.399999999999999</c:v>
                </c:pt>
                <c:pt idx="325">
                  <c:v>20.6</c:v>
                </c:pt>
                <c:pt idx="326">
                  <c:v>30.8</c:v>
                </c:pt>
                <c:pt idx="327">
                  <c:v>14</c:v>
                </c:pt>
                <c:pt idx="328">
                  <c:v>13.9</c:v>
                </c:pt>
                <c:pt idx="329">
                  <c:v>17.5</c:v>
                </c:pt>
                <c:pt idx="330">
                  <c:v>9.1999999999999993</c:v>
                </c:pt>
                <c:pt idx="331">
                  <c:v>26.2</c:v>
                </c:pt>
                <c:pt idx="332">
                  <c:v>19.2</c:v>
                </c:pt>
                <c:pt idx="333">
                  <c:v>15</c:v>
                </c:pt>
                <c:pt idx="334">
                  <c:v>20.399999999999999</c:v>
                </c:pt>
                <c:pt idx="335">
                  <c:v>13.9</c:v>
                </c:pt>
                <c:pt idx="336">
                  <c:v>21</c:v>
                </c:pt>
                <c:pt idx="337">
                  <c:v>18.5</c:v>
                </c:pt>
                <c:pt idx="338">
                  <c:v>20.100000000000001</c:v>
                </c:pt>
                <c:pt idx="339">
                  <c:v>13.4</c:v>
                </c:pt>
                <c:pt idx="340">
                  <c:v>23.7</c:v>
                </c:pt>
                <c:pt idx="341">
                  <c:v>14</c:v>
                </c:pt>
                <c:pt idx="342">
                  <c:v>20.5</c:v>
                </c:pt>
                <c:pt idx="343">
                  <c:v>21</c:v>
                </c:pt>
                <c:pt idx="344">
                  <c:v>24.2</c:v>
                </c:pt>
                <c:pt idx="345">
                  <c:v>23.9</c:v>
                </c:pt>
                <c:pt idx="346">
                  <c:v>11.3</c:v>
                </c:pt>
                <c:pt idx="347">
                  <c:v>23.3</c:v>
                </c:pt>
                <c:pt idx="348">
                  <c:v>24.2</c:v>
                </c:pt>
                <c:pt idx="349">
                  <c:v>18.7</c:v>
                </c:pt>
                <c:pt idx="350">
                  <c:v>22.4</c:v>
                </c:pt>
                <c:pt idx="351">
                  <c:v>20.6</c:v>
                </c:pt>
                <c:pt idx="352">
                  <c:v>19</c:v>
                </c:pt>
                <c:pt idx="353">
                  <c:v>11.9</c:v>
                </c:pt>
                <c:pt idx="354">
                  <c:v>16.399999999999999</c:v>
                </c:pt>
                <c:pt idx="355">
                  <c:v>22.8</c:v>
                </c:pt>
                <c:pt idx="356">
                  <c:v>21.1</c:v>
                </c:pt>
                <c:pt idx="357">
                  <c:v>17</c:v>
                </c:pt>
                <c:pt idx="358">
                  <c:v>20.3</c:v>
                </c:pt>
                <c:pt idx="359">
                  <c:v>20.2</c:v>
                </c:pt>
                <c:pt idx="360">
                  <c:v>24.8</c:v>
                </c:pt>
                <c:pt idx="361">
                  <c:v>16.3</c:v>
                </c:pt>
                <c:pt idx="362">
                  <c:v>18.8</c:v>
                </c:pt>
                <c:pt idx="363">
                  <c:v>22.1</c:v>
                </c:pt>
                <c:pt idx="364">
                  <c:v>10.199999999999999</c:v>
                </c:pt>
                <c:pt idx="365">
                  <c:v>26</c:v>
                </c:pt>
                <c:pt idx="366">
                  <c:v>21.7</c:v>
                </c:pt>
                <c:pt idx="367">
                  <c:v>22.3</c:v>
                </c:pt>
                <c:pt idx="368">
                  <c:v>12.9</c:v>
                </c:pt>
                <c:pt idx="369">
                  <c:v>20</c:v>
                </c:pt>
                <c:pt idx="370">
                  <c:v>26.1</c:v>
                </c:pt>
                <c:pt idx="371">
                  <c:v>18</c:v>
                </c:pt>
                <c:pt idx="372">
                  <c:v>18.2</c:v>
                </c:pt>
                <c:pt idx="373">
                  <c:v>17.5</c:v>
                </c:pt>
                <c:pt idx="374">
                  <c:v>15.4</c:v>
                </c:pt>
                <c:pt idx="375">
                  <c:v>20.7</c:v>
                </c:pt>
                <c:pt idx="376">
                  <c:v>13.9</c:v>
                </c:pt>
                <c:pt idx="377">
                  <c:v>19.7</c:v>
                </c:pt>
                <c:pt idx="378">
                  <c:v>17.399999999999999</c:v>
                </c:pt>
                <c:pt idx="379">
                  <c:v>21.6</c:v>
                </c:pt>
                <c:pt idx="380">
                  <c:v>22.9</c:v>
                </c:pt>
                <c:pt idx="381">
                  <c:v>16.600000000000001</c:v>
                </c:pt>
                <c:pt idx="382">
                  <c:v>17.899999999999999</c:v>
                </c:pt>
                <c:pt idx="383">
                  <c:v>13.6</c:v>
                </c:pt>
                <c:pt idx="384">
                  <c:v>22.5</c:v>
                </c:pt>
                <c:pt idx="385">
                  <c:v>19.8</c:v>
                </c:pt>
                <c:pt idx="386">
                  <c:v>31.8</c:v>
                </c:pt>
                <c:pt idx="387">
                  <c:v>19.399999999999999</c:v>
                </c:pt>
                <c:pt idx="388">
                  <c:v>15.8</c:v>
                </c:pt>
                <c:pt idx="389">
                  <c:v>17.2</c:v>
                </c:pt>
                <c:pt idx="390">
                  <c:v>18.5</c:v>
                </c:pt>
                <c:pt idx="391">
                  <c:v>26.2</c:v>
                </c:pt>
                <c:pt idx="392">
                  <c:v>11.3</c:v>
                </c:pt>
                <c:pt idx="393">
                  <c:v>19.7</c:v>
                </c:pt>
                <c:pt idx="394">
                  <c:v>16</c:v>
                </c:pt>
                <c:pt idx="395">
                  <c:v>23.7</c:v>
                </c:pt>
                <c:pt idx="396">
                  <c:v>17.7</c:v>
                </c:pt>
                <c:pt idx="397">
                  <c:v>15.5</c:v>
                </c:pt>
                <c:pt idx="398">
                  <c:v>17.899999999999999</c:v>
                </c:pt>
                <c:pt idx="399">
                  <c:v>20.5</c:v>
                </c:pt>
                <c:pt idx="400">
                  <c:v>20.2</c:v>
                </c:pt>
                <c:pt idx="401">
                  <c:v>16.100000000000001</c:v>
                </c:pt>
                <c:pt idx="402">
                  <c:v>16.2</c:v>
                </c:pt>
                <c:pt idx="403">
                  <c:v>18.5</c:v>
                </c:pt>
                <c:pt idx="404">
                  <c:v>22.6</c:v>
                </c:pt>
                <c:pt idx="405">
                  <c:v>20.7</c:v>
                </c:pt>
                <c:pt idx="406">
                  <c:v>24.7</c:v>
                </c:pt>
                <c:pt idx="407">
                  <c:v>18.600000000000001</c:v>
                </c:pt>
                <c:pt idx="408">
                  <c:v>23</c:v>
                </c:pt>
                <c:pt idx="409">
                  <c:v>21.7</c:v>
                </c:pt>
                <c:pt idx="410">
                  <c:v>21.9</c:v>
                </c:pt>
                <c:pt idx="411">
                  <c:v>22.7</c:v>
                </c:pt>
                <c:pt idx="412">
                  <c:v>15.4</c:v>
                </c:pt>
                <c:pt idx="413">
                  <c:v>19.100000000000001</c:v>
                </c:pt>
                <c:pt idx="414">
                  <c:v>25.2</c:v>
                </c:pt>
                <c:pt idx="415">
                  <c:v>19.5</c:v>
                </c:pt>
                <c:pt idx="416">
                  <c:v>21.3</c:v>
                </c:pt>
                <c:pt idx="417">
                  <c:v>14.2</c:v>
                </c:pt>
                <c:pt idx="418">
                  <c:v>27.2</c:v>
                </c:pt>
                <c:pt idx="419">
                  <c:v>12.7</c:v>
                </c:pt>
                <c:pt idx="420">
                  <c:v>10.1</c:v>
                </c:pt>
                <c:pt idx="421">
                  <c:v>20.100000000000001</c:v>
                </c:pt>
                <c:pt idx="422">
                  <c:v>19.5</c:v>
                </c:pt>
                <c:pt idx="423">
                  <c:v>17.899999999999999</c:v>
                </c:pt>
                <c:pt idx="424">
                  <c:v>22</c:v>
                </c:pt>
                <c:pt idx="425">
                  <c:v>22.3</c:v>
                </c:pt>
                <c:pt idx="426">
                  <c:v>17.5</c:v>
                </c:pt>
                <c:pt idx="427">
                  <c:v>17.100000000000001</c:v>
                </c:pt>
                <c:pt idx="428">
                  <c:v>21.1</c:v>
                </c:pt>
                <c:pt idx="429">
                  <c:v>28.9</c:v>
                </c:pt>
                <c:pt idx="430">
                  <c:v>32</c:v>
                </c:pt>
                <c:pt idx="431">
                  <c:v>22.8</c:v>
                </c:pt>
                <c:pt idx="432">
                  <c:v>23.1</c:v>
                </c:pt>
                <c:pt idx="433">
                  <c:v>26.6</c:v>
                </c:pt>
                <c:pt idx="434">
                  <c:v>25.6</c:v>
                </c:pt>
                <c:pt idx="435">
                  <c:v>32.200000000000003</c:v>
                </c:pt>
                <c:pt idx="436">
                  <c:v>19.7</c:v>
                </c:pt>
                <c:pt idx="437">
                  <c:v>18.600000000000001</c:v>
                </c:pt>
                <c:pt idx="438">
                  <c:v>21.5</c:v>
                </c:pt>
                <c:pt idx="439">
                  <c:v>22.6</c:v>
                </c:pt>
                <c:pt idx="440">
                  <c:v>17.100000000000001</c:v>
                </c:pt>
                <c:pt idx="441">
                  <c:v>23</c:v>
                </c:pt>
                <c:pt idx="442">
                  <c:v>12.3</c:v>
                </c:pt>
                <c:pt idx="443">
                  <c:v>28.7</c:v>
                </c:pt>
                <c:pt idx="444">
                  <c:v>11.3</c:v>
                </c:pt>
                <c:pt idx="445">
                  <c:v>26.1</c:v>
                </c:pt>
                <c:pt idx="446">
                  <c:v>26.7</c:v>
                </c:pt>
                <c:pt idx="447">
                  <c:v>10.8</c:v>
                </c:pt>
                <c:pt idx="448">
                  <c:v>23.3</c:v>
                </c:pt>
                <c:pt idx="449">
                  <c:v>23</c:v>
                </c:pt>
                <c:pt idx="450">
                  <c:v>23.2</c:v>
                </c:pt>
                <c:pt idx="451">
                  <c:v>21.8</c:v>
                </c:pt>
                <c:pt idx="452">
                  <c:v>22.7</c:v>
                </c:pt>
                <c:pt idx="453">
                  <c:v>11.3</c:v>
                </c:pt>
                <c:pt idx="454">
                  <c:v>8.9</c:v>
                </c:pt>
                <c:pt idx="455">
                  <c:v>30.8</c:v>
                </c:pt>
                <c:pt idx="456">
                  <c:v>8.9</c:v>
                </c:pt>
                <c:pt idx="457">
                  <c:v>5.7</c:v>
                </c:pt>
                <c:pt idx="458">
                  <c:v>6.2</c:v>
                </c:pt>
                <c:pt idx="459">
                  <c:v>8.3000000000000007</c:v>
                </c:pt>
                <c:pt idx="460">
                  <c:v>8.8000000000000007</c:v>
                </c:pt>
                <c:pt idx="461">
                  <c:v>8.1</c:v>
                </c:pt>
                <c:pt idx="462">
                  <c:v>8</c:v>
                </c:pt>
                <c:pt idx="463">
                  <c:v>6</c:v>
                </c:pt>
                <c:pt idx="464">
                  <c:v>14.4</c:v>
                </c:pt>
                <c:pt idx="465">
                  <c:v>14.2</c:v>
                </c:pt>
                <c:pt idx="466">
                  <c:v>10.4</c:v>
                </c:pt>
                <c:pt idx="467">
                  <c:v>7.4</c:v>
                </c:pt>
                <c:pt idx="468">
                  <c:v>7.6</c:v>
                </c:pt>
                <c:pt idx="469">
                  <c:v>10</c:v>
                </c:pt>
                <c:pt idx="470">
                  <c:v>11.6</c:v>
                </c:pt>
                <c:pt idx="471">
                  <c:v>7.4</c:v>
                </c:pt>
                <c:pt idx="472">
                  <c:v>9.9</c:v>
                </c:pt>
                <c:pt idx="473">
                  <c:v>14.2</c:v>
                </c:pt>
                <c:pt idx="474">
                  <c:v>9.9</c:v>
                </c:pt>
                <c:pt idx="475">
                  <c:v>11.5</c:v>
                </c:pt>
                <c:pt idx="476">
                  <c:v>13</c:v>
                </c:pt>
                <c:pt idx="477">
                  <c:v>10</c:v>
                </c:pt>
                <c:pt idx="478">
                  <c:v>9.1999999999999993</c:v>
                </c:pt>
                <c:pt idx="479">
                  <c:v>11.1</c:v>
                </c:pt>
                <c:pt idx="480">
                  <c:v>6.3</c:v>
                </c:pt>
                <c:pt idx="481">
                  <c:v>9</c:v>
                </c:pt>
                <c:pt idx="482">
                  <c:v>7.9</c:v>
                </c:pt>
                <c:pt idx="483">
                  <c:v>12.9</c:v>
                </c:pt>
                <c:pt idx="484">
                  <c:v>7.8</c:v>
                </c:pt>
                <c:pt idx="485">
                  <c:v>10.7</c:v>
                </c:pt>
                <c:pt idx="486">
                  <c:v>9</c:v>
                </c:pt>
                <c:pt idx="487">
                  <c:v>11.2</c:v>
                </c:pt>
                <c:pt idx="488">
                  <c:v>8.8000000000000007</c:v>
                </c:pt>
                <c:pt idx="489">
                  <c:v>5.9</c:v>
                </c:pt>
                <c:pt idx="490">
                  <c:v>10.199999999999999</c:v>
                </c:pt>
                <c:pt idx="491">
                  <c:v>29.2</c:v>
                </c:pt>
                <c:pt idx="492">
                  <c:v>5</c:v>
                </c:pt>
                <c:pt idx="493">
                  <c:v>23.3</c:v>
                </c:pt>
                <c:pt idx="494">
                  <c:v>31.8</c:v>
                </c:pt>
                <c:pt idx="495">
                  <c:v>5.9</c:v>
                </c:pt>
                <c:pt idx="496">
                  <c:v>7.9</c:v>
                </c:pt>
                <c:pt idx="497">
                  <c:v>11.5</c:v>
                </c:pt>
                <c:pt idx="498">
                  <c:v>14.5</c:v>
                </c:pt>
                <c:pt idx="499">
                  <c:v>10.4</c:v>
                </c:pt>
                <c:pt idx="500">
                  <c:v>14.3</c:v>
                </c:pt>
                <c:pt idx="501">
                  <c:v>17.5</c:v>
                </c:pt>
                <c:pt idx="502">
                  <c:v>20.399999999999999</c:v>
                </c:pt>
                <c:pt idx="503">
                  <c:v>29.8</c:v>
                </c:pt>
                <c:pt idx="504">
                  <c:v>31</c:v>
                </c:pt>
                <c:pt idx="505">
                  <c:v>23.6</c:v>
                </c:pt>
                <c:pt idx="506">
                  <c:v>16.5</c:v>
                </c:pt>
                <c:pt idx="507">
                  <c:v>24.3</c:v>
                </c:pt>
                <c:pt idx="508">
                  <c:v>32.200000000000003</c:v>
                </c:pt>
                <c:pt idx="509">
                  <c:v>22.3</c:v>
                </c:pt>
                <c:pt idx="510">
                  <c:v>24.3</c:v>
                </c:pt>
                <c:pt idx="511">
                  <c:v>38</c:v>
                </c:pt>
                <c:pt idx="512">
                  <c:v>19.100000000000001</c:v>
                </c:pt>
                <c:pt idx="513">
                  <c:v>24.2</c:v>
                </c:pt>
                <c:pt idx="514">
                  <c:v>25.5</c:v>
                </c:pt>
                <c:pt idx="515">
                  <c:v>21.6</c:v>
                </c:pt>
                <c:pt idx="516">
                  <c:v>24.7</c:v>
                </c:pt>
                <c:pt idx="517">
                  <c:v>22.6</c:v>
                </c:pt>
                <c:pt idx="518">
                  <c:v>24.3</c:v>
                </c:pt>
                <c:pt idx="519">
                  <c:v>23.7</c:v>
                </c:pt>
                <c:pt idx="520">
                  <c:v>24</c:v>
                </c:pt>
                <c:pt idx="521">
                  <c:v>29.6</c:v>
                </c:pt>
                <c:pt idx="522">
                  <c:v>27.5</c:v>
                </c:pt>
                <c:pt idx="523">
                  <c:v>24.9</c:v>
                </c:pt>
                <c:pt idx="524">
                  <c:v>24.3</c:v>
                </c:pt>
                <c:pt idx="525">
                  <c:v>32.700000000000003</c:v>
                </c:pt>
                <c:pt idx="526">
                  <c:v>26</c:v>
                </c:pt>
                <c:pt idx="527">
                  <c:v>16.399999999999999</c:v>
                </c:pt>
                <c:pt idx="528">
                  <c:v>26.4</c:v>
                </c:pt>
                <c:pt idx="529">
                  <c:v>25.6</c:v>
                </c:pt>
                <c:pt idx="530">
                  <c:v>23.6</c:v>
                </c:pt>
                <c:pt idx="531">
                  <c:v>19.5</c:v>
                </c:pt>
                <c:pt idx="532">
                  <c:v>23.6</c:v>
                </c:pt>
                <c:pt idx="533">
                  <c:v>30.3</c:v>
                </c:pt>
                <c:pt idx="534">
                  <c:v>23.5</c:v>
                </c:pt>
                <c:pt idx="535">
                  <c:v>21.6</c:v>
                </c:pt>
                <c:pt idx="536">
                  <c:v>26.7</c:v>
                </c:pt>
                <c:pt idx="537">
                  <c:v>23.9</c:v>
                </c:pt>
                <c:pt idx="538">
                  <c:v>26.6</c:v>
                </c:pt>
                <c:pt idx="539">
                  <c:v>29.5</c:v>
                </c:pt>
                <c:pt idx="540">
                  <c:v>27.1</c:v>
                </c:pt>
                <c:pt idx="541">
                  <c:v>23.8</c:v>
                </c:pt>
                <c:pt idx="542">
                  <c:v>26.9</c:v>
                </c:pt>
                <c:pt idx="543">
                  <c:v>27.7</c:v>
                </c:pt>
                <c:pt idx="544">
                  <c:v>34.700000000000003</c:v>
                </c:pt>
                <c:pt idx="545">
                  <c:v>30.1</c:v>
                </c:pt>
                <c:pt idx="546">
                  <c:v>22</c:v>
                </c:pt>
                <c:pt idx="547">
                  <c:v>22.6</c:v>
                </c:pt>
                <c:pt idx="548">
                  <c:v>24.6</c:v>
                </c:pt>
                <c:pt idx="549">
                  <c:v>18</c:v>
                </c:pt>
                <c:pt idx="550">
                  <c:v>22.9</c:v>
                </c:pt>
                <c:pt idx="551">
                  <c:v>24</c:v>
                </c:pt>
                <c:pt idx="552">
                  <c:v>23.9</c:v>
                </c:pt>
                <c:pt idx="553">
                  <c:v>30</c:v>
                </c:pt>
                <c:pt idx="554">
                  <c:v>33.5</c:v>
                </c:pt>
                <c:pt idx="555">
                  <c:v>28.1</c:v>
                </c:pt>
                <c:pt idx="556">
                  <c:v>29.8</c:v>
                </c:pt>
                <c:pt idx="557">
                  <c:v>18</c:v>
                </c:pt>
                <c:pt idx="558">
                  <c:v>27.8</c:v>
                </c:pt>
                <c:pt idx="559">
                  <c:v>25.9</c:v>
                </c:pt>
                <c:pt idx="560">
                  <c:v>25.5</c:v>
                </c:pt>
                <c:pt idx="561">
                  <c:v>36</c:v>
                </c:pt>
                <c:pt idx="562">
                  <c:v>30</c:v>
                </c:pt>
                <c:pt idx="563">
                  <c:v>35</c:v>
                </c:pt>
                <c:pt idx="564">
                  <c:v>30.9</c:v>
                </c:pt>
                <c:pt idx="565">
                  <c:v>21.6</c:v>
                </c:pt>
                <c:pt idx="566">
                  <c:v>28.7</c:v>
                </c:pt>
                <c:pt idx="567">
                  <c:v>19.7</c:v>
                </c:pt>
                <c:pt idx="568">
                  <c:v>18.3</c:v>
                </c:pt>
                <c:pt idx="569">
                  <c:v>27.8</c:v>
                </c:pt>
                <c:pt idx="570">
                  <c:v>32.4</c:v>
                </c:pt>
                <c:pt idx="571">
                  <c:v>17.100000000000001</c:v>
                </c:pt>
                <c:pt idx="572">
                  <c:v>24.7</c:v>
                </c:pt>
                <c:pt idx="573">
                  <c:v>29.5</c:v>
                </c:pt>
                <c:pt idx="574">
                  <c:v>22.7</c:v>
                </c:pt>
                <c:pt idx="575">
                  <c:v>25.8</c:v>
                </c:pt>
                <c:pt idx="576">
                  <c:v>31.5</c:v>
                </c:pt>
                <c:pt idx="577">
                  <c:v>27.9</c:v>
                </c:pt>
                <c:pt idx="578">
                  <c:v>23.2</c:v>
                </c:pt>
                <c:pt idx="579">
                  <c:v>26</c:v>
                </c:pt>
                <c:pt idx="580">
                  <c:v>17.100000000000001</c:v>
                </c:pt>
                <c:pt idx="581">
                  <c:v>20.9</c:v>
                </c:pt>
                <c:pt idx="582">
                  <c:v>34.299999999999997</c:v>
                </c:pt>
                <c:pt idx="583">
                  <c:v>23.5</c:v>
                </c:pt>
                <c:pt idx="584">
                  <c:v>16.600000000000001</c:v>
                </c:pt>
                <c:pt idx="585">
                  <c:v>19.399999999999999</c:v>
                </c:pt>
                <c:pt idx="586">
                  <c:v>24</c:v>
                </c:pt>
                <c:pt idx="587">
                  <c:v>19.2</c:v>
                </c:pt>
                <c:pt idx="588">
                  <c:v>30.9</c:v>
                </c:pt>
                <c:pt idx="589">
                  <c:v>24.2</c:v>
                </c:pt>
                <c:pt idx="590">
                  <c:v>14.9</c:v>
                </c:pt>
                <c:pt idx="591">
                  <c:v>31.8</c:v>
                </c:pt>
                <c:pt idx="592">
                  <c:v>14</c:v>
                </c:pt>
                <c:pt idx="593">
                  <c:v>30.8</c:v>
                </c:pt>
                <c:pt idx="594">
                  <c:v>26.3</c:v>
                </c:pt>
                <c:pt idx="595">
                  <c:v>24.2</c:v>
                </c:pt>
                <c:pt idx="596">
                  <c:v>29.9</c:v>
                </c:pt>
                <c:pt idx="597">
                  <c:v>18.5</c:v>
                </c:pt>
                <c:pt idx="598">
                  <c:v>29.5</c:v>
                </c:pt>
                <c:pt idx="599">
                  <c:v>24.4</c:v>
                </c:pt>
                <c:pt idx="600">
                  <c:v>13.2</c:v>
                </c:pt>
                <c:pt idx="601">
                  <c:v>13</c:v>
                </c:pt>
                <c:pt idx="602">
                  <c:v>20.5</c:v>
                </c:pt>
                <c:pt idx="603">
                  <c:v>7.4</c:v>
                </c:pt>
                <c:pt idx="604">
                  <c:v>13.7</c:v>
                </c:pt>
                <c:pt idx="605">
                  <c:v>19.899999999999999</c:v>
                </c:pt>
                <c:pt idx="606">
                  <c:v>27.1</c:v>
                </c:pt>
                <c:pt idx="607">
                  <c:v>14.3</c:v>
                </c:pt>
                <c:pt idx="608">
                  <c:v>19.600000000000001</c:v>
                </c:pt>
                <c:pt idx="609">
                  <c:v>14.2</c:v>
                </c:pt>
                <c:pt idx="610">
                  <c:v>13.6</c:v>
                </c:pt>
                <c:pt idx="611">
                  <c:v>17.8</c:v>
                </c:pt>
                <c:pt idx="612">
                  <c:v>18.8</c:v>
                </c:pt>
                <c:pt idx="613">
                  <c:v>20.100000000000001</c:v>
                </c:pt>
                <c:pt idx="614">
                  <c:v>8.3000000000000007</c:v>
                </c:pt>
                <c:pt idx="615">
                  <c:v>29.9</c:v>
                </c:pt>
                <c:pt idx="616">
                  <c:v>14.2</c:v>
                </c:pt>
                <c:pt idx="617">
                  <c:v>22.2</c:v>
                </c:pt>
                <c:pt idx="618">
                  <c:v>12.9</c:v>
                </c:pt>
                <c:pt idx="619">
                  <c:v>17.5</c:v>
                </c:pt>
                <c:pt idx="620">
                  <c:v>10.8</c:v>
                </c:pt>
                <c:pt idx="621">
                  <c:v>14.6</c:v>
                </c:pt>
                <c:pt idx="622">
                  <c:v>18.100000000000001</c:v>
                </c:pt>
                <c:pt idx="623">
                  <c:v>16.8</c:v>
                </c:pt>
                <c:pt idx="624">
                  <c:v>19.899999999999999</c:v>
                </c:pt>
                <c:pt idx="625">
                  <c:v>16.7</c:v>
                </c:pt>
                <c:pt idx="626">
                  <c:v>14.3</c:v>
                </c:pt>
                <c:pt idx="627">
                  <c:v>14.4</c:v>
                </c:pt>
                <c:pt idx="628">
                  <c:v>12.1</c:v>
                </c:pt>
                <c:pt idx="629">
                  <c:v>12.2</c:v>
                </c:pt>
                <c:pt idx="630">
                  <c:v>10.8</c:v>
                </c:pt>
                <c:pt idx="631">
                  <c:v>15.9</c:v>
                </c:pt>
                <c:pt idx="632">
                  <c:v>16.100000000000001</c:v>
                </c:pt>
                <c:pt idx="633">
                  <c:v>17</c:v>
                </c:pt>
                <c:pt idx="634">
                  <c:v>9.6999999999999993</c:v>
                </c:pt>
                <c:pt idx="635">
                  <c:v>15.1</c:v>
                </c:pt>
                <c:pt idx="636">
                  <c:v>10.1</c:v>
                </c:pt>
                <c:pt idx="637">
                  <c:v>9.3000000000000007</c:v>
                </c:pt>
                <c:pt idx="638">
                  <c:v>8.9</c:v>
                </c:pt>
                <c:pt idx="639">
                  <c:v>10.8</c:v>
                </c:pt>
                <c:pt idx="640">
                  <c:v>12.9</c:v>
                </c:pt>
                <c:pt idx="641">
                  <c:v>13.3</c:v>
                </c:pt>
                <c:pt idx="642">
                  <c:v>15.8</c:v>
                </c:pt>
                <c:pt idx="643">
                  <c:v>14.2</c:v>
                </c:pt>
                <c:pt idx="644">
                  <c:v>15.7</c:v>
                </c:pt>
                <c:pt idx="645">
                  <c:v>14.3</c:v>
                </c:pt>
                <c:pt idx="646">
                  <c:v>16.8</c:v>
                </c:pt>
                <c:pt idx="647">
                  <c:v>10.8</c:v>
                </c:pt>
                <c:pt idx="648">
                  <c:v>16.5</c:v>
                </c:pt>
                <c:pt idx="649">
                  <c:v>15.6</c:v>
                </c:pt>
                <c:pt idx="650">
                  <c:v>13.7</c:v>
                </c:pt>
                <c:pt idx="651">
                  <c:v>13.7</c:v>
                </c:pt>
                <c:pt idx="652">
                  <c:v>14.8</c:v>
                </c:pt>
                <c:pt idx="653">
                  <c:v>17.2</c:v>
                </c:pt>
                <c:pt idx="654">
                  <c:v>12.7</c:v>
                </c:pt>
                <c:pt idx="655">
                  <c:v>17.7</c:v>
                </c:pt>
                <c:pt idx="656">
                  <c:v>10.8</c:v>
                </c:pt>
                <c:pt idx="657">
                  <c:v>16.600000000000001</c:v>
                </c:pt>
                <c:pt idx="658">
                  <c:v>13.4</c:v>
                </c:pt>
                <c:pt idx="659">
                  <c:v>15</c:v>
                </c:pt>
                <c:pt idx="660">
                  <c:v>16.8</c:v>
                </c:pt>
                <c:pt idx="661">
                  <c:v>10.7</c:v>
                </c:pt>
                <c:pt idx="662">
                  <c:v>17.100000000000001</c:v>
                </c:pt>
                <c:pt idx="663">
                  <c:v>16.7</c:v>
                </c:pt>
                <c:pt idx="664">
                  <c:v>15</c:v>
                </c:pt>
                <c:pt idx="665">
                  <c:v>12</c:v>
                </c:pt>
                <c:pt idx="666">
                  <c:v>17.600000000000001</c:v>
                </c:pt>
                <c:pt idx="667">
                  <c:v>11.5</c:v>
                </c:pt>
                <c:pt idx="668">
                  <c:v>11.5</c:v>
                </c:pt>
                <c:pt idx="669">
                  <c:v>16.2</c:v>
                </c:pt>
                <c:pt idx="670">
                  <c:v>14.6</c:v>
                </c:pt>
                <c:pt idx="671">
                  <c:v>10.6</c:v>
                </c:pt>
                <c:pt idx="672">
                  <c:v>15.1</c:v>
                </c:pt>
                <c:pt idx="673">
                  <c:v>22.2</c:v>
                </c:pt>
                <c:pt idx="674">
                  <c:v>15.8</c:v>
                </c:pt>
                <c:pt idx="675">
                  <c:v>11.7</c:v>
                </c:pt>
                <c:pt idx="676">
                  <c:v>13.9</c:v>
                </c:pt>
                <c:pt idx="677">
                  <c:v>14.5</c:v>
                </c:pt>
                <c:pt idx="678">
                  <c:v>12.1</c:v>
                </c:pt>
                <c:pt idx="679">
                  <c:v>15.8</c:v>
                </c:pt>
                <c:pt idx="680">
                  <c:v>9.9</c:v>
                </c:pt>
                <c:pt idx="681">
                  <c:v>13.6</c:v>
                </c:pt>
                <c:pt idx="682">
                  <c:v>13.8</c:v>
                </c:pt>
                <c:pt idx="683">
                  <c:v>11.4</c:v>
                </c:pt>
                <c:pt idx="684">
                  <c:v>10.6</c:v>
                </c:pt>
                <c:pt idx="685">
                  <c:v>10.3</c:v>
                </c:pt>
                <c:pt idx="686">
                  <c:v>11.6</c:v>
                </c:pt>
                <c:pt idx="687">
                  <c:v>11.3</c:v>
                </c:pt>
                <c:pt idx="688">
                  <c:v>9.9</c:v>
                </c:pt>
                <c:pt idx="689">
                  <c:v>8.8000000000000007</c:v>
                </c:pt>
                <c:pt idx="690">
                  <c:v>12.4</c:v>
                </c:pt>
                <c:pt idx="691">
                  <c:v>19.399999999999999</c:v>
                </c:pt>
                <c:pt idx="692">
                  <c:v>11.4</c:v>
                </c:pt>
                <c:pt idx="693">
                  <c:v>11.6</c:v>
                </c:pt>
                <c:pt idx="694">
                  <c:v>8.3000000000000007</c:v>
                </c:pt>
                <c:pt idx="695">
                  <c:v>11.5</c:v>
                </c:pt>
                <c:pt idx="696">
                  <c:v>19.7</c:v>
                </c:pt>
                <c:pt idx="697">
                  <c:v>18.5</c:v>
                </c:pt>
                <c:pt idx="698">
                  <c:v>23.9</c:v>
                </c:pt>
                <c:pt idx="699">
                  <c:v>23.4</c:v>
                </c:pt>
                <c:pt idx="700">
                  <c:v>20.2</c:v>
                </c:pt>
                <c:pt idx="701">
                  <c:v>21.9</c:v>
                </c:pt>
                <c:pt idx="702">
                  <c:v>15.6</c:v>
                </c:pt>
                <c:pt idx="703">
                  <c:v>33</c:v>
                </c:pt>
                <c:pt idx="704">
                  <c:v>20.9</c:v>
                </c:pt>
                <c:pt idx="705">
                  <c:v>22.3</c:v>
                </c:pt>
                <c:pt idx="706">
                  <c:v>20.100000000000001</c:v>
                </c:pt>
                <c:pt idx="707">
                  <c:v>23.8</c:v>
                </c:pt>
                <c:pt idx="708">
                  <c:v>22</c:v>
                </c:pt>
                <c:pt idx="709">
                  <c:v>33.200000000000003</c:v>
                </c:pt>
                <c:pt idx="710">
                  <c:v>24.6</c:v>
                </c:pt>
                <c:pt idx="711">
                  <c:v>17.5</c:v>
                </c:pt>
                <c:pt idx="712">
                  <c:v>31.1</c:v>
                </c:pt>
                <c:pt idx="713">
                  <c:v>28.9</c:v>
                </c:pt>
                <c:pt idx="714">
                  <c:v>25.8</c:v>
                </c:pt>
                <c:pt idx="715">
                  <c:v>23.8</c:v>
                </c:pt>
                <c:pt idx="716">
                  <c:v>26.4</c:v>
                </c:pt>
                <c:pt idx="717">
                  <c:v>25.5</c:v>
                </c:pt>
                <c:pt idx="718">
                  <c:v>24</c:v>
                </c:pt>
                <c:pt idx="719">
                  <c:v>25.7</c:v>
                </c:pt>
                <c:pt idx="720">
                  <c:v>25</c:v>
                </c:pt>
                <c:pt idx="721">
                  <c:v>17.8</c:v>
                </c:pt>
                <c:pt idx="722">
                  <c:v>32.200000000000003</c:v>
                </c:pt>
                <c:pt idx="723">
                  <c:v>21.1</c:v>
                </c:pt>
                <c:pt idx="724">
                  <c:v>26.1</c:v>
                </c:pt>
                <c:pt idx="725">
                  <c:v>16.399999999999999</c:v>
                </c:pt>
                <c:pt idx="726">
                  <c:v>36.700000000000003</c:v>
                </c:pt>
                <c:pt idx="727">
                  <c:v>29.6</c:v>
                </c:pt>
                <c:pt idx="728">
                  <c:v>20.7</c:v>
                </c:pt>
                <c:pt idx="729">
                  <c:v>23.6</c:v>
                </c:pt>
                <c:pt idx="730">
                  <c:v>20.8</c:v>
                </c:pt>
                <c:pt idx="731">
                  <c:v>21.4</c:v>
                </c:pt>
                <c:pt idx="732">
                  <c:v>21.5</c:v>
                </c:pt>
                <c:pt idx="733">
                  <c:v>27.4</c:v>
                </c:pt>
                <c:pt idx="734">
                  <c:v>22.3</c:v>
                </c:pt>
                <c:pt idx="735">
                  <c:v>22.6</c:v>
                </c:pt>
                <c:pt idx="736">
                  <c:v>20.9</c:v>
                </c:pt>
                <c:pt idx="737">
                  <c:v>18.3</c:v>
                </c:pt>
                <c:pt idx="738">
                  <c:v>20.6</c:v>
                </c:pt>
                <c:pt idx="739">
                  <c:v>23.7</c:v>
                </c:pt>
                <c:pt idx="740">
                  <c:v>23.7</c:v>
                </c:pt>
                <c:pt idx="741">
                  <c:v>14.9</c:v>
                </c:pt>
                <c:pt idx="742">
                  <c:v>12.5</c:v>
                </c:pt>
                <c:pt idx="743">
                  <c:v>24.3</c:v>
                </c:pt>
                <c:pt idx="744">
                  <c:v>21.6</c:v>
                </c:pt>
                <c:pt idx="745">
                  <c:v>24.1</c:v>
                </c:pt>
                <c:pt idx="746">
                  <c:v>23.9</c:v>
                </c:pt>
                <c:pt idx="747">
                  <c:v>21.8</c:v>
                </c:pt>
                <c:pt idx="748">
                  <c:v>24</c:v>
                </c:pt>
                <c:pt idx="749">
                  <c:v>21.1</c:v>
                </c:pt>
                <c:pt idx="750">
                  <c:v>25.6</c:v>
                </c:pt>
                <c:pt idx="751">
                  <c:v>21.9</c:v>
                </c:pt>
                <c:pt idx="752">
                  <c:v>17</c:v>
                </c:pt>
                <c:pt idx="753">
                  <c:v>13.7</c:v>
                </c:pt>
                <c:pt idx="754">
                  <c:v>30.3</c:v>
                </c:pt>
                <c:pt idx="755">
                  <c:v>22.1</c:v>
                </c:pt>
                <c:pt idx="756">
                  <c:v>21.2</c:v>
                </c:pt>
                <c:pt idx="757">
                  <c:v>21.2</c:v>
                </c:pt>
                <c:pt idx="758">
                  <c:v>22.4</c:v>
                </c:pt>
                <c:pt idx="759">
                  <c:v>18.899999999999999</c:v>
                </c:pt>
                <c:pt idx="760">
                  <c:v>20.3</c:v>
                </c:pt>
                <c:pt idx="761">
                  <c:v>17.5</c:v>
                </c:pt>
                <c:pt idx="762">
                  <c:v>18.899999999999999</c:v>
                </c:pt>
                <c:pt idx="763">
                  <c:v>23.6</c:v>
                </c:pt>
                <c:pt idx="764">
                  <c:v>24.4</c:v>
                </c:pt>
                <c:pt idx="765">
                  <c:v>27.9</c:v>
                </c:pt>
                <c:pt idx="766">
                  <c:v>24.1</c:v>
                </c:pt>
                <c:pt idx="767">
                  <c:v>27</c:v>
                </c:pt>
                <c:pt idx="768">
                  <c:v>17</c:v>
                </c:pt>
                <c:pt idx="769">
                  <c:v>27</c:v>
                </c:pt>
                <c:pt idx="770">
                  <c:v>17.8</c:v>
                </c:pt>
                <c:pt idx="771">
                  <c:v>23.8</c:v>
                </c:pt>
                <c:pt idx="772">
                  <c:v>7.4</c:v>
                </c:pt>
                <c:pt idx="773">
                  <c:v>14.5</c:v>
                </c:pt>
                <c:pt idx="774">
                  <c:v>19</c:v>
                </c:pt>
                <c:pt idx="775">
                  <c:v>14.6</c:v>
                </c:pt>
                <c:pt idx="776">
                  <c:v>22.2</c:v>
                </c:pt>
                <c:pt idx="777">
                  <c:v>22.9</c:v>
                </c:pt>
                <c:pt idx="778">
                  <c:v>12.5</c:v>
                </c:pt>
                <c:pt idx="779">
                  <c:v>11.7</c:v>
                </c:pt>
                <c:pt idx="780">
                  <c:v>20.5</c:v>
                </c:pt>
                <c:pt idx="781">
                  <c:v>14.2</c:v>
                </c:pt>
                <c:pt idx="782">
                  <c:v>21.6</c:v>
                </c:pt>
                <c:pt idx="783">
                  <c:v>15.3</c:v>
                </c:pt>
                <c:pt idx="784">
                  <c:v>16.2</c:v>
                </c:pt>
                <c:pt idx="785">
                  <c:v>13.3</c:v>
                </c:pt>
                <c:pt idx="786">
                  <c:v>23.1</c:v>
                </c:pt>
                <c:pt idx="787">
                  <c:v>13.7</c:v>
                </c:pt>
                <c:pt idx="788">
                  <c:v>18.3</c:v>
                </c:pt>
                <c:pt idx="789">
                  <c:v>12.7</c:v>
                </c:pt>
                <c:pt idx="790">
                  <c:v>16.899999999999999</c:v>
                </c:pt>
                <c:pt idx="791">
                  <c:v>19.600000000000001</c:v>
                </c:pt>
                <c:pt idx="792">
                  <c:v>12.5</c:v>
                </c:pt>
                <c:pt idx="793">
                  <c:v>11.2</c:v>
                </c:pt>
                <c:pt idx="794">
                  <c:v>13</c:v>
                </c:pt>
                <c:pt idx="795">
                  <c:v>29.9</c:v>
                </c:pt>
                <c:pt idx="796">
                  <c:v>19.3</c:v>
                </c:pt>
                <c:pt idx="797">
                  <c:v>24.3</c:v>
                </c:pt>
                <c:pt idx="798">
                  <c:v>16.600000000000001</c:v>
                </c:pt>
                <c:pt idx="799">
                  <c:v>24</c:v>
                </c:pt>
                <c:pt idx="800">
                  <c:v>19.600000000000001</c:v>
                </c:pt>
                <c:pt idx="801">
                  <c:v>23.2</c:v>
                </c:pt>
                <c:pt idx="802">
                  <c:v>13.5</c:v>
                </c:pt>
                <c:pt idx="803">
                  <c:v>20.100000000000001</c:v>
                </c:pt>
                <c:pt idx="804">
                  <c:v>27.2</c:v>
                </c:pt>
                <c:pt idx="805">
                  <c:v>18.7</c:v>
                </c:pt>
                <c:pt idx="806">
                  <c:v>22.5</c:v>
                </c:pt>
                <c:pt idx="807">
                  <c:v>19</c:v>
                </c:pt>
                <c:pt idx="808">
                  <c:v>36.299999999999997</c:v>
                </c:pt>
                <c:pt idx="809">
                  <c:v>23.5</c:v>
                </c:pt>
                <c:pt idx="810">
                  <c:v>31.2</c:v>
                </c:pt>
                <c:pt idx="811">
                  <c:v>26.2</c:v>
                </c:pt>
                <c:pt idx="812">
                  <c:v>24.4</c:v>
                </c:pt>
                <c:pt idx="813">
                  <c:v>23</c:v>
                </c:pt>
                <c:pt idx="814">
                  <c:v>21.3</c:v>
                </c:pt>
                <c:pt idx="815">
                  <c:v>26.1</c:v>
                </c:pt>
                <c:pt idx="816">
                  <c:v>22.1</c:v>
                </c:pt>
                <c:pt idx="817">
                  <c:v>25.3</c:v>
                </c:pt>
                <c:pt idx="818">
                  <c:v>15.6</c:v>
                </c:pt>
                <c:pt idx="819">
                  <c:v>19.399999999999999</c:v>
                </c:pt>
                <c:pt idx="820">
                  <c:v>18.100000000000001</c:v>
                </c:pt>
                <c:pt idx="821">
                  <c:v>17.899999999999999</c:v>
                </c:pt>
                <c:pt idx="822">
                  <c:v>18.8</c:v>
                </c:pt>
                <c:pt idx="823">
                  <c:v>24</c:v>
                </c:pt>
                <c:pt idx="824">
                  <c:v>30.3</c:v>
                </c:pt>
                <c:pt idx="825">
                  <c:v>26.1</c:v>
                </c:pt>
                <c:pt idx="826">
                  <c:v>25.8</c:v>
                </c:pt>
                <c:pt idx="827">
                  <c:v>22.5</c:v>
                </c:pt>
                <c:pt idx="828">
                  <c:v>18.399999999999999</c:v>
                </c:pt>
                <c:pt idx="829">
                  <c:v>21.7</c:v>
                </c:pt>
                <c:pt idx="830">
                  <c:v>22.6</c:v>
                </c:pt>
                <c:pt idx="831">
                  <c:v>26</c:v>
                </c:pt>
                <c:pt idx="832">
                  <c:v>20.9</c:v>
                </c:pt>
                <c:pt idx="833">
                  <c:v>20.3</c:v>
                </c:pt>
                <c:pt idx="834">
                  <c:v>20</c:v>
                </c:pt>
                <c:pt idx="835">
                  <c:v>18.600000000000001</c:v>
                </c:pt>
                <c:pt idx="836">
                  <c:v>26.8</c:v>
                </c:pt>
                <c:pt idx="837">
                  <c:v>19</c:v>
                </c:pt>
                <c:pt idx="838">
                  <c:v>24.5</c:v>
                </c:pt>
                <c:pt idx="839">
                  <c:v>24.7</c:v>
                </c:pt>
                <c:pt idx="840">
                  <c:v>21.3</c:v>
                </c:pt>
                <c:pt idx="841">
                  <c:v>25.3</c:v>
                </c:pt>
                <c:pt idx="842">
                  <c:v>18.100000000000001</c:v>
                </c:pt>
                <c:pt idx="843">
                  <c:v>23.6</c:v>
                </c:pt>
                <c:pt idx="844">
                  <c:v>23.1</c:v>
                </c:pt>
                <c:pt idx="845">
                  <c:v>20.100000000000001</c:v>
                </c:pt>
                <c:pt idx="846">
                  <c:v>24.5</c:v>
                </c:pt>
                <c:pt idx="847">
                  <c:v>21.8</c:v>
                </c:pt>
                <c:pt idx="848">
                  <c:v>15.8</c:v>
                </c:pt>
                <c:pt idx="849">
                  <c:v>29</c:v>
                </c:pt>
                <c:pt idx="850">
                  <c:v>25.1</c:v>
                </c:pt>
                <c:pt idx="851">
                  <c:v>17.100000000000001</c:v>
                </c:pt>
                <c:pt idx="852">
                  <c:v>16.2</c:v>
                </c:pt>
                <c:pt idx="853">
                  <c:v>18</c:v>
                </c:pt>
                <c:pt idx="854">
                  <c:v>22.2</c:v>
                </c:pt>
                <c:pt idx="855">
                  <c:v>20.8</c:v>
                </c:pt>
                <c:pt idx="856">
                  <c:v>24.2</c:v>
                </c:pt>
                <c:pt idx="857">
                  <c:v>14.6</c:v>
                </c:pt>
                <c:pt idx="858">
                  <c:v>21.1</c:v>
                </c:pt>
                <c:pt idx="859">
                  <c:v>18.100000000000001</c:v>
                </c:pt>
                <c:pt idx="860">
                  <c:v>18.899999999999999</c:v>
                </c:pt>
                <c:pt idx="861">
                  <c:v>18.600000000000001</c:v>
                </c:pt>
                <c:pt idx="862">
                  <c:v>18.2</c:v>
                </c:pt>
                <c:pt idx="863">
                  <c:v>23.8</c:v>
                </c:pt>
                <c:pt idx="864">
                  <c:v>20.7</c:v>
                </c:pt>
                <c:pt idx="865">
                  <c:v>25.8</c:v>
                </c:pt>
                <c:pt idx="866">
                  <c:v>19</c:v>
                </c:pt>
                <c:pt idx="867">
                  <c:v>25.4</c:v>
                </c:pt>
                <c:pt idx="868">
                  <c:v>21.5</c:v>
                </c:pt>
                <c:pt idx="869">
                  <c:v>29.4</c:v>
                </c:pt>
                <c:pt idx="870">
                  <c:v>15.7</c:v>
                </c:pt>
                <c:pt idx="871">
                  <c:v>22.9</c:v>
                </c:pt>
                <c:pt idx="872">
                  <c:v>10.9</c:v>
                </c:pt>
                <c:pt idx="873">
                  <c:v>15.1</c:v>
                </c:pt>
                <c:pt idx="874">
                  <c:v>11</c:v>
                </c:pt>
                <c:pt idx="875">
                  <c:v>25</c:v>
                </c:pt>
                <c:pt idx="876">
                  <c:v>9.8000000000000007</c:v>
                </c:pt>
                <c:pt idx="877">
                  <c:v>17.5</c:v>
                </c:pt>
                <c:pt idx="878">
                  <c:v>11.3</c:v>
                </c:pt>
                <c:pt idx="879">
                  <c:v>27</c:v>
                </c:pt>
                <c:pt idx="880">
                  <c:v>10.4</c:v>
                </c:pt>
                <c:pt idx="881">
                  <c:v>23.2</c:v>
                </c:pt>
                <c:pt idx="882">
                  <c:v>11.9</c:v>
                </c:pt>
                <c:pt idx="883">
                  <c:v>8.1999999999999993</c:v>
                </c:pt>
                <c:pt idx="884">
                  <c:v>22</c:v>
                </c:pt>
                <c:pt idx="885">
                  <c:v>11.5</c:v>
                </c:pt>
                <c:pt idx="886">
                  <c:v>16.3</c:v>
                </c:pt>
                <c:pt idx="887">
                  <c:v>13.5</c:v>
                </c:pt>
                <c:pt idx="888">
                  <c:v>12.3</c:v>
                </c:pt>
                <c:pt idx="889">
                  <c:v>30.8</c:v>
                </c:pt>
                <c:pt idx="890">
                  <c:v>16.2</c:v>
                </c:pt>
                <c:pt idx="891">
                  <c:v>20.5</c:v>
                </c:pt>
                <c:pt idx="892">
                  <c:v>21.3</c:v>
                </c:pt>
                <c:pt idx="893">
                  <c:v>21.1</c:v>
                </c:pt>
                <c:pt idx="894">
                  <c:v>29.6</c:v>
                </c:pt>
                <c:pt idx="895">
                  <c:v>18.899999999999999</c:v>
                </c:pt>
                <c:pt idx="896">
                  <c:v>22.6</c:v>
                </c:pt>
                <c:pt idx="897">
                  <c:v>17.100000000000001</c:v>
                </c:pt>
                <c:pt idx="898">
                  <c:v>16.399999999999999</c:v>
                </c:pt>
                <c:pt idx="899">
                  <c:v>28.6</c:v>
                </c:pt>
                <c:pt idx="900">
                  <c:v>21.9</c:v>
                </c:pt>
                <c:pt idx="901">
                  <c:v>13</c:v>
                </c:pt>
                <c:pt idx="902">
                  <c:v>17.3</c:v>
                </c:pt>
                <c:pt idx="903">
                  <c:v>18.5</c:v>
                </c:pt>
                <c:pt idx="904">
                  <c:v>34.1</c:v>
                </c:pt>
                <c:pt idx="905">
                  <c:v>12</c:v>
                </c:pt>
                <c:pt idx="906">
                  <c:v>13.8</c:v>
                </c:pt>
                <c:pt idx="907">
                  <c:v>16</c:v>
                </c:pt>
                <c:pt idx="908">
                  <c:v>17.3</c:v>
                </c:pt>
                <c:pt idx="909">
                  <c:v>16.600000000000001</c:v>
                </c:pt>
                <c:pt idx="910">
                  <c:v>17.2</c:v>
                </c:pt>
                <c:pt idx="911">
                  <c:v>29.1</c:v>
                </c:pt>
                <c:pt idx="912">
                  <c:v>35.5</c:v>
                </c:pt>
                <c:pt idx="913">
                  <c:v>8.1999999999999993</c:v>
                </c:pt>
                <c:pt idx="914">
                  <c:v>10.5</c:v>
                </c:pt>
                <c:pt idx="915">
                  <c:v>10.8</c:v>
                </c:pt>
                <c:pt idx="916">
                  <c:v>14.4</c:v>
                </c:pt>
                <c:pt idx="917">
                  <c:v>9</c:v>
                </c:pt>
                <c:pt idx="918">
                  <c:v>9.4</c:v>
                </c:pt>
                <c:pt idx="919">
                  <c:v>12.5</c:v>
                </c:pt>
                <c:pt idx="920">
                  <c:v>11.6</c:v>
                </c:pt>
                <c:pt idx="921">
                  <c:v>14.4</c:v>
                </c:pt>
                <c:pt idx="922">
                  <c:v>15.6</c:v>
                </c:pt>
                <c:pt idx="923">
                  <c:v>13</c:v>
                </c:pt>
                <c:pt idx="924">
                  <c:v>13.5</c:v>
                </c:pt>
                <c:pt idx="925">
                  <c:v>15.2</c:v>
                </c:pt>
                <c:pt idx="926">
                  <c:v>8.5</c:v>
                </c:pt>
                <c:pt idx="927">
                  <c:v>17.399999999999999</c:v>
                </c:pt>
                <c:pt idx="928">
                  <c:v>11</c:v>
                </c:pt>
                <c:pt idx="929">
                  <c:v>25.1</c:v>
                </c:pt>
                <c:pt idx="930">
                  <c:v>12.9</c:v>
                </c:pt>
                <c:pt idx="931">
                  <c:v>14.8</c:v>
                </c:pt>
                <c:pt idx="932">
                  <c:v>6.8</c:v>
                </c:pt>
                <c:pt idx="933">
                  <c:v>8</c:v>
                </c:pt>
                <c:pt idx="934">
                  <c:v>10.199999999999999</c:v>
                </c:pt>
                <c:pt idx="935">
                  <c:v>9.1999999999999993</c:v>
                </c:pt>
                <c:pt idx="936">
                  <c:v>9.3000000000000007</c:v>
                </c:pt>
                <c:pt idx="937">
                  <c:v>17</c:v>
                </c:pt>
                <c:pt idx="938">
                  <c:v>9.6999999999999993</c:v>
                </c:pt>
                <c:pt idx="939">
                  <c:v>11.9</c:v>
                </c:pt>
                <c:pt idx="940">
                  <c:v>22.8</c:v>
                </c:pt>
                <c:pt idx="941">
                  <c:v>28</c:v>
                </c:pt>
                <c:pt idx="942">
                  <c:v>29</c:v>
                </c:pt>
                <c:pt idx="943">
                  <c:v>15.6</c:v>
                </c:pt>
                <c:pt idx="944">
                  <c:v>29.2</c:v>
                </c:pt>
                <c:pt idx="945">
                  <c:v>23.2</c:v>
                </c:pt>
                <c:pt idx="946">
                  <c:v>22.9</c:v>
                </c:pt>
                <c:pt idx="947">
                  <c:v>23.8</c:v>
                </c:pt>
                <c:pt idx="948">
                  <c:v>23.3</c:v>
                </c:pt>
                <c:pt idx="949">
                  <c:v>32.5</c:v>
                </c:pt>
                <c:pt idx="950">
                  <c:v>24.2</c:v>
                </c:pt>
                <c:pt idx="951">
                  <c:v>20.399999999999999</c:v>
                </c:pt>
                <c:pt idx="952">
                  <c:v>26.7</c:v>
                </c:pt>
                <c:pt idx="953">
                  <c:v>22.4</c:v>
                </c:pt>
                <c:pt idx="954">
                  <c:v>18.399999999999999</c:v>
                </c:pt>
                <c:pt idx="955">
                  <c:v>8.9</c:v>
                </c:pt>
                <c:pt idx="956">
                  <c:v>18.899999999999999</c:v>
                </c:pt>
                <c:pt idx="957">
                  <c:v>15.2</c:v>
                </c:pt>
                <c:pt idx="958">
                  <c:v>18</c:v>
                </c:pt>
                <c:pt idx="959">
                  <c:v>18.7</c:v>
                </c:pt>
                <c:pt idx="960">
                  <c:v>4.2</c:v>
                </c:pt>
                <c:pt idx="961">
                  <c:v>13.1</c:v>
                </c:pt>
                <c:pt idx="962">
                  <c:v>9.8000000000000007</c:v>
                </c:pt>
                <c:pt idx="963">
                  <c:v>16.5</c:v>
                </c:pt>
                <c:pt idx="964">
                  <c:v>11</c:v>
                </c:pt>
                <c:pt idx="965">
                  <c:v>22.5</c:v>
                </c:pt>
                <c:pt idx="966">
                  <c:v>33</c:v>
                </c:pt>
                <c:pt idx="967">
                  <c:v>20.2</c:v>
                </c:pt>
                <c:pt idx="968">
                  <c:v>15.5</c:v>
                </c:pt>
                <c:pt idx="969">
                  <c:v>16.399999999999999</c:v>
                </c:pt>
                <c:pt idx="970">
                  <c:v>19.399999999999999</c:v>
                </c:pt>
                <c:pt idx="971">
                  <c:v>18.399999999999999</c:v>
                </c:pt>
                <c:pt idx="972">
                  <c:v>22.7</c:v>
                </c:pt>
                <c:pt idx="973">
                  <c:v>10</c:v>
                </c:pt>
                <c:pt idx="974">
                  <c:v>9.9</c:v>
                </c:pt>
                <c:pt idx="975">
                  <c:v>19.8</c:v>
                </c:pt>
                <c:pt idx="976">
                  <c:v>13.2</c:v>
                </c:pt>
                <c:pt idx="977">
                  <c:v>21.5</c:v>
                </c:pt>
                <c:pt idx="978">
                  <c:v>27.3</c:v>
                </c:pt>
                <c:pt idx="979">
                  <c:v>15.2</c:v>
                </c:pt>
                <c:pt idx="980">
                  <c:v>17.2</c:v>
                </c:pt>
                <c:pt idx="981">
                  <c:v>6.6</c:v>
                </c:pt>
                <c:pt idx="982">
                  <c:v>9.3000000000000007</c:v>
                </c:pt>
                <c:pt idx="983">
                  <c:v>16.399999999999999</c:v>
                </c:pt>
                <c:pt idx="984">
                  <c:v>10.6</c:v>
                </c:pt>
                <c:pt idx="985">
                  <c:v>17.2</c:v>
                </c:pt>
                <c:pt idx="986">
                  <c:v>11.3</c:v>
                </c:pt>
                <c:pt idx="987">
                  <c:v>13.3</c:v>
                </c:pt>
                <c:pt idx="988">
                  <c:v>9.6999999999999993</c:v>
                </c:pt>
                <c:pt idx="989">
                  <c:v>11.1</c:v>
                </c:pt>
                <c:pt idx="990">
                  <c:v>26.7</c:v>
                </c:pt>
                <c:pt idx="991">
                  <c:v>13.8</c:v>
                </c:pt>
                <c:pt idx="992">
                  <c:v>20.2</c:v>
                </c:pt>
                <c:pt idx="993">
                  <c:v>21.8</c:v>
                </c:pt>
                <c:pt idx="994">
                  <c:v>8.6</c:v>
                </c:pt>
                <c:pt idx="995">
                  <c:v>12</c:v>
                </c:pt>
                <c:pt idx="996">
                  <c:v>25.7</c:v>
                </c:pt>
                <c:pt idx="997">
                  <c:v>28.4</c:v>
                </c:pt>
                <c:pt idx="998">
                  <c:v>20.3</c:v>
                </c:pt>
                <c:pt idx="999">
                  <c:v>23</c:v>
                </c:pt>
                <c:pt idx="1000">
                  <c:v>33.1</c:v>
                </c:pt>
                <c:pt idx="1001">
                  <c:v>12.5</c:v>
                </c:pt>
                <c:pt idx="1002">
                  <c:v>18.600000000000001</c:v>
                </c:pt>
                <c:pt idx="1003">
                  <c:v>31.5</c:v>
                </c:pt>
                <c:pt idx="1004">
                  <c:v>32.299999999999997</c:v>
                </c:pt>
                <c:pt idx="1005">
                  <c:v>28.4</c:v>
                </c:pt>
                <c:pt idx="1006">
                  <c:v>17.3</c:v>
                </c:pt>
                <c:pt idx="1007">
                  <c:v>26.5</c:v>
                </c:pt>
                <c:pt idx="1008">
                  <c:v>21.8</c:v>
                </c:pt>
                <c:pt idx="1009">
                  <c:v>23.1</c:v>
                </c:pt>
                <c:pt idx="1010">
                  <c:v>14.4</c:v>
                </c:pt>
                <c:pt idx="1011">
                  <c:v>17.3</c:v>
                </c:pt>
                <c:pt idx="1012">
                  <c:v>18.3</c:v>
                </c:pt>
                <c:pt idx="1013">
                  <c:v>11.3</c:v>
                </c:pt>
                <c:pt idx="1014">
                  <c:v>20.7</c:v>
                </c:pt>
                <c:pt idx="1015">
                  <c:v>24.2</c:v>
                </c:pt>
                <c:pt idx="1016">
                  <c:v>21.6</c:v>
                </c:pt>
                <c:pt idx="1017">
                  <c:v>20.5</c:v>
                </c:pt>
                <c:pt idx="1018">
                  <c:v>26.1</c:v>
                </c:pt>
                <c:pt idx="1019">
                  <c:v>19</c:v>
                </c:pt>
                <c:pt idx="1020">
                  <c:v>16.8</c:v>
                </c:pt>
                <c:pt idx="1021">
                  <c:v>15</c:v>
                </c:pt>
                <c:pt idx="1022">
                  <c:v>25.8</c:v>
                </c:pt>
                <c:pt idx="1023">
                  <c:v>13.9</c:v>
                </c:pt>
                <c:pt idx="1024">
                  <c:v>13.2</c:v>
                </c:pt>
                <c:pt idx="1025">
                  <c:v>19.2</c:v>
                </c:pt>
                <c:pt idx="1026">
                  <c:v>14.2</c:v>
                </c:pt>
                <c:pt idx="1027">
                  <c:v>17.8</c:v>
                </c:pt>
                <c:pt idx="1028">
                  <c:v>25.5</c:v>
                </c:pt>
                <c:pt idx="1029">
                  <c:v>25.5</c:v>
                </c:pt>
                <c:pt idx="1030">
                  <c:v>18</c:v>
                </c:pt>
                <c:pt idx="1031">
                  <c:v>28.7</c:v>
                </c:pt>
                <c:pt idx="1032">
                  <c:v>18.100000000000001</c:v>
                </c:pt>
                <c:pt idx="1033">
                  <c:v>16.7</c:v>
                </c:pt>
                <c:pt idx="1034">
                  <c:v>27.7</c:v>
                </c:pt>
                <c:pt idx="1035">
                  <c:v>26.9</c:v>
                </c:pt>
                <c:pt idx="1036">
                  <c:v>28</c:v>
                </c:pt>
                <c:pt idx="1037">
                  <c:v>30.2</c:v>
                </c:pt>
                <c:pt idx="1038">
                  <c:v>35</c:v>
                </c:pt>
                <c:pt idx="1039">
                  <c:v>21.3</c:v>
                </c:pt>
                <c:pt idx="1040">
                  <c:v>17.100000000000001</c:v>
                </c:pt>
                <c:pt idx="1041">
                  <c:v>32.799999999999997</c:v>
                </c:pt>
                <c:pt idx="1042">
                  <c:v>16.2</c:v>
                </c:pt>
                <c:pt idx="1043">
                  <c:v>29.8</c:v>
                </c:pt>
                <c:pt idx="1044">
                  <c:v>20.100000000000001</c:v>
                </c:pt>
                <c:pt idx="1045">
                  <c:v>28.6</c:v>
                </c:pt>
                <c:pt idx="1046">
                  <c:v>15.3</c:v>
                </c:pt>
                <c:pt idx="1047">
                  <c:v>23.6</c:v>
                </c:pt>
                <c:pt idx="1048">
                  <c:v>30.5</c:v>
                </c:pt>
                <c:pt idx="1049">
                  <c:v>33.200000000000003</c:v>
                </c:pt>
                <c:pt idx="1050">
                  <c:v>11.8</c:v>
                </c:pt>
                <c:pt idx="1051">
                  <c:v>9.5</c:v>
                </c:pt>
                <c:pt idx="1052">
                  <c:v>20.6</c:v>
                </c:pt>
                <c:pt idx="1053">
                  <c:v>20.2</c:v>
                </c:pt>
                <c:pt idx="1054">
                  <c:v>16.8</c:v>
                </c:pt>
                <c:pt idx="1055">
                  <c:v>11.8</c:v>
                </c:pt>
                <c:pt idx="1056">
                  <c:v>30.1</c:v>
                </c:pt>
                <c:pt idx="1057">
                  <c:v>31.2</c:v>
                </c:pt>
                <c:pt idx="1058">
                  <c:v>37.200000000000003</c:v>
                </c:pt>
                <c:pt idx="1059">
                  <c:v>24.2</c:v>
                </c:pt>
                <c:pt idx="1060">
                  <c:v>23.6</c:v>
                </c:pt>
                <c:pt idx="1061">
                  <c:v>21.1</c:v>
                </c:pt>
                <c:pt idx="1062">
                  <c:v>24</c:v>
                </c:pt>
                <c:pt idx="1063">
                  <c:v>14.4</c:v>
                </c:pt>
                <c:pt idx="1064">
                  <c:v>5.6</c:v>
                </c:pt>
                <c:pt idx="1065">
                  <c:v>8.6</c:v>
                </c:pt>
                <c:pt idx="1066">
                  <c:v>10.8</c:v>
                </c:pt>
                <c:pt idx="1067">
                  <c:v>15.6</c:v>
                </c:pt>
                <c:pt idx="1068">
                  <c:v>27.1</c:v>
                </c:pt>
                <c:pt idx="1069">
                  <c:v>14</c:v>
                </c:pt>
                <c:pt idx="1070">
                  <c:v>11</c:v>
                </c:pt>
                <c:pt idx="1071">
                  <c:v>14.5</c:v>
                </c:pt>
                <c:pt idx="1072">
                  <c:v>13.4</c:v>
                </c:pt>
                <c:pt idx="1073">
                  <c:v>22</c:v>
                </c:pt>
                <c:pt idx="1074">
                  <c:v>12.2</c:v>
                </c:pt>
                <c:pt idx="1075">
                  <c:v>18.899999999999999</c:v>
                </c:pt>
                <c:pt idx="1076">
                  <c:v>22.5</c:v>
                </c:pt>
                <c:pt idx="1077">
                  <c:v>20.100000000000001</c:v>
                </c:pt>
                <c:pt idx="1078">
                  <c:v>12.7</c:v>
                </c:pt>
                <c:pt idx="1079">
                  <c:v>13.3</c:v>
                </c:pt>
                <c:pt idx="1080">
                  <c:v>24.7</c:v>
                </c:pt>
                <c:pt idx="1081">
                  <c:v>25.9</c:v>
                </c:pt>
                <c:pt idx="1082">
                  <c:v>22.3</c:v>
                </c:pt>
                <c:pt idx="1083">
                  <c:v>20.2</c:v>
                </c:pt>
                <c:pt idx="1084">
                  <c:v>19.899999999999999</c:v>
                </c:pt>
                <c:pt idx="1085">
                  <c:v>17.2</c:v>
                </c:pt>
                <c:pt idx="1086">
                  <c:v>25.4</c:v>
                </c:pt>
                <c:pt idx="1087">
                  <c:v>24</c:v>
                </c:pt>
                <c:pt idx="1088">
                  <c:v>21.9</c:v>
                </c:pt>
                <c:pt idx="1089">
                  <c:v>32.299999999999997</c:v>
                </c:pt>
                <c:pt idx="1090">
                  <c:v>13.9</c:v>
                </c:pt>
                <c:pt idx="1091">
                  <c:v>15.2</c:v>
                </c:pt>
                <c:pt idx="1092">
                  <c:v>18.8</c:v>
                </c:pt>
                <c:pt idx="1093">
                  <c:v>9.6</c:v>
                </c:pt>
                <c:pt idx="1094">
                  <c:v>21.9</c:v>
                </c:pt>
                <c:pt idx="1095">
                  <c:v>19.899999999999999</c:v>
                </c:pt>
                <c:pt idx="1096">
                  <c:v>21.4</c:v>
                </c:pt>
                <c:pt idx="1097">
                  <c:v>19</c:v>
                </c:pt>
                <c:pt idx="1098">
                  <c:v>29.2</c:v>
                </c:pt>
                <c:pt idx="1099">
                  <c:v>15.3</c:v>
                </c:pt>
                <c:pt idx="1100">
                  <c:v>13.9</c:v>
                </c:pt>
                <c:pt idx="1101">
                  <c:v>17.100000000000001</c:v>
                </c:pt>
                <c:pt idx="1102">
                  <c:v>12.1</c:v>
                </c:pt>
                <c:pt idx="1103">
                  <c:v>17.399999999999999</c:v>
                </c:pt>
                <c:pt idx="1104">
                  <c:v>26.3</c:v>
                </c:pt>
                <c:pt idx="1105">
                  <c:v>19.399999999999999</c:v>
                </c:pt>
                <c:pt idx="1106">
                  <c:v>18.7</c:v>
                </c:pt>
                <c:pt idx="1107">
                  <c:v>18.600000000000001</c:v>
                </c:pt>
                <c:pt idx="1108">
                  <c:v>17.399999999999999</c:v>
                </c:pt>
                <c:pt idx="1109">
                  <c:v>18.2</c:v>
                </c:pt>
                <c:pt idx="1110">
                  <c:v>21.8</c:v>
                </c:pt>
                <c:pt idx="1111">
                  <c:v>22.2</c:v>
                </c:pt>
                <c:pt idx="1112">
                  <c:v>17.3</c:v>
                </c:pt>
                <c:pt idx="1113">
                  <c:v>16.5</c:v>
                </c:pt>
                <c:pt idx="1114">
                  <c:v>18.7</c:v>
                </c:pt>
                <c:pt idx="1115">
                  <c:v>16.899999999999999</c:v>
                </c:pt>
                <c:pt idx="1116">
                  <c:v>20.7</c:v>
                </c:pt>
                <c:pt idx="1117">
                  <c:v>19.2</c:v>
                </c:pt>
                <c:pt idx="1118">
                  <c:v>20.6</c:v>
                </c:pt>
                <c:pt idx="1119">
                  <c:v>20.100000000000001</c:v>
                </c:pt>
                <c:pt idx="1120">
                  <c:v>16.7</c:v>
                </c:pt>
                <c:pt idx="1121">
                  <c:v>23.3</c:v>
                </c:pt>
                <c:pt idx="1122">
                  <c:v>18.100000000000001</c:v>
                </c:pt>
                <c:pt idx="1123">
                  <c:v>15.3</c:v>
                </c:pt>
                <c:pt idx="1124">
                  <c:v>21.4</c:v>
                </c:pt>
                <c:pt idx="1125">
                  <c:v>20.6</c:v>
                </c:pt>
                <c:pt idx="1126">
                  <c:v>14.3</c:v>
                </c:pt>
                <c:pt idx="1127">
                  <c:v>21.4</c:v>
                </c:pt>
                <c:pt idx="1128">
                  <c:v>18.600000000000001</c:v>
                </c:pt>
                <c:pt idx="1129">
                  <c:v>13.9</c:v>
                </c:pt>
                <c:pt idx="1130">
                  <c:v>13.7</c:v>
                </c:pt>
                <c:pt idx="1131">
                  <c:v>14.9</c:v>
                </c:pt>
                <c:pt idx="1132">
                  <c:v>23.3</c:v>
                </c:pt>
                <c:pt idx="1133">
                  <c:v>15.5</c:v>
                </c:pt>
                <c:pt idx="1134">
                  <c:v>16.3</c:v>
                </c:pt>
                <c:pt idx="1135">
                  <c:v>14.8</c:v>
                </c:pt>
                <c:pt idx="1136">
                  <c:v>19.899999999999999</c:v>
                </c:pt>
                <c:pt idx="1137">
                  <c:v>19.100000000000001</c:v>
                </c:pt>
                <c:pt idx="1138">
                  <c:v>33</c:v>
                </c:pt>
                <c:pt idx="1139">
                  <c:v>25.9</c:v>
                </c:pt>
                <c:pt idx="1140">
                  <c:v>17</c:v>
                </c:pt>
                <c:pt idx="1141">
                  <c:v>17.3</c:v>
                </c:pt>
                <c:pt idx="1142">
                  <c:v>17.5</c:v>
                </c:pt>
                <c:pt idx="1143">
                  <c:v>13.5</c:v>
                </c:pt>
                <c:pt idx="1144">
                  <c:v>9.5</c:v>
                </c:pt>
                <c:pt idx="1145">
                  <c:v>15.7</c:v>
                </c:pt>
                <c:pt idx="1146">
                  <c:v>12</c:v>
                </c:pt>
                <c:pt idx="1147">
                  <c:v>18.8</c:v>
                </c:pt>
                <c:pt idx="1148">
                  <c:v>12.9</c:v>
                </c:pt>
                <c:pt idx="1149">
                  <c:v>21.8</c:v>
                </c:pt>
                <c:pt idx="1150">
                  <c:v>17.899999999999999</c:v>
                </c:pt>
                <c:pt idx="1151">
                  <c:v>18.899999999999999</c:v>
                </c:pt>
                <c:pt idx="1152">
                  <c:v>19</c:v>
                </c:pt>
                <c:pt idx="1153">
                  <c:v>25.3</c:v>
                </c:pt>
                <c:pt idx="1154">
                  <c:v>10.6</c:v>
                </c:pt>
                <c:pt idx="1155">
                  <c:v>17.2</c:v>
                </c:pt>
                <c:pt idx="1156">
                  <c:v>27.4</c:v>
                </c:pt>
                <c:pt idx="1157">
                  <c:v>19.100000000000001</c:v>
                </c:pt>
                <c:pt idx="1158">
                  <c:v>14.3</c:v>
                </c:pt>
                <c:pt idx="1159">
                  <c:v>17.8</c:v>
                </c:pt>
                <c:pt idx="1160">
                  <c:v>14.9</c:v>
                </c:pt>
                <c:pt idx="1161">
                  <c:v>16.5</c:v>
                </c:pt>
                <c:pt idx="1162">
                  <c:v>22.5</c:v>
                </c:pt>
                <c:pt idx="1163">
                  <c:v>15.5</c:v>
                </c:pt>
                <c:pt idx="1164">
                  <c:v>22.4</c:v>
                </c:pt>
                <c:pt idx="1165">
                  <c:v>11</c:v>
                </c:pt>
                <c:pt idx="1166">
                  <c:v>9.8000000000000007</c:v>
                </c:pt>
                <c:pt idx="1167">
                  <c:v>16.7</c:v>
                </c:pt>
                <c:pt idx="1168">
                  <c:v>19.3</c:v>
                </c:pt>
                <c:pt idx="1169">
                  <c:v>15.1</c:v>
                </c:pt>
                <c:pt idx="1170">
                  <c:v>18.7</c:v>
                </c:pt>
                <c:pt idx="1171">
                  <c:v>9.1</c:v>
                </c:pt>
                <c:pt idx="1172">
                  <c:v>14.6</c:v>
                </c:pt>
                <c:pt idx="1173">
                  <c:v>8.8000000000000007</c:v>
                </c:pt>
                <c:pt idx="1174">
                  <c:v>13</c:v>
                </c:pt>
                <c:pt idx="1175">
                  <c:v>12.8</c:v>
                </c:pt>
                <c:pt idx="1176">
                  <c:v>12.6</c:v>
                </c:pt>
                <c:pt idx="1177">
                  <c:v>18.3</c:v>
                </c:pt>
                <c:pt idx="1178">
                  <c:v>16.100000000000001</c:v>
                </c:pt>
                <c:pt idx="1179">
                  <c:v>16.5</c:v>
                </c:pt>
                <c:pt idx="1180">
                  <c:v>12.2</c:v>
                </c:pt>
                <c:pt idx="1181">
                  <c:v>12.2</c:v>
                </c:pt>
                <c:pt idx="1182">
                  <c:v>10.6</c:v>
                </c:pt>
                <c:pt idx="1183">
                  <c:v>13.4</c:v>
                </c:pt>
                <c:pt idx="1184">
                  <c:v>13.3</c:v>
                </c:pt>
                <c:pt idx="1185">
                  <c:v>13.1</c:v>
                </c:pt>
                <c:pt idx="1186">
                  <c:v>16.399999999999999</c:v>
                </c:pt>
                <c:pt idx="1187">
                  <c:v>12.7</c:v>
                </c:pt>
                <c:pt idx="1188">
                  <c:v>8.6</c:v>
                </c:pt>
                <c:pt idx="1189">
                  <c:v>11.3</c:v>
                </c:pt>
                <c:pt idx="1190">
                  <c:v>5.5</c:v>
                </c:pt>
                <c:pt idx="1191">
                  <c:v>13</c:v>
                </c:pt>
                <c:pt idx="1192">
                  <c:v>13.9</c:v>
                </c:pt>
                <c:pt idx="1193">
                  <c:v>12.4</c:v>
                </c:pt>
                <c:pt idx="1194">
                  <c:v>21.3</c:v>
                </c:pt>
                <c:pt idx="1195">
                  <c:v>22.5</c:v>
                </c:pt>
                <c:pt idx="1196">
                  <c:v>23.3</c:v>
                </c:pt>
                <c:pt idx="1197">
                  <c:v>23.9</c:v>
                </c:pt>
                <c:pt idx="1198">
                  <c:v>19.399999999999999</c:v>
                </c:pt>
                <c:pt idx="1199">
                  <c:v>20.2</c:v>
                </c:pt>
                <c:pt idx="1200">
                  <c:v>23.8</c:v>
                </c:pt>
                <c:pt idx="1201">
                  <c:v>38.700000000000003</c:v>
                </c:pt>
                <c:pt idx="1202">
                  <c:v>39.799999999999997</c:v>
                </c:pt>
                <c:pt idx="1203">
                  <c:v>32.700000000000003</c:v>
                </c:pt>
                <c:pt idx="1204">
                  <c:v>22</c:v>
                </c:pt>
                <c:pt idx="1205">
                  <c:v>18.2</c:v>
                </c:pt>
                <c:pt idx="1206">
                  <c:v>28.8</c:v>
                </c:pt>
                <c:pt idx="1207">
                  <c:v>33.4</c:v>
                </c:pt>
                <c:pt idx="1208">
                  <c:v>28.4</c:v>
                </c:pt>
                <c:pt idx="1209">
                  <c:v>27.6</c:v>
                </c:pt>
                <c:pt idx="1210">
                  <c:v>27</c:v>
                </c:pt>
                <c:pt idx="1211">
                  <c:v>13.6</c:v>
                </c:pt>
                <c:pt idx="1212">
                  <c:v>16.899999999999999</c:v>
                </c:pt>
                <c:pt idx="1213">
                  <c:v>23.2</c:v>
                </c:pt>
                <c:pt idx="1214">
                  <c:v>22.2</c:v>
                </c:pt>
                <c:pt idx="1215">
                  <c:v>25.4</c:v>
                </c:pt>
                <c:pt idx="1216">
                  <c:v>21.8</c:v>
                </c:pt>
                <c:pt idx="1217">
                  <c:v>35.6</c:v>
                </c:pt>
                <c:pt idx="1218">
                  <c:v>22.4</c:v>
                </c:pt>
                <c:pt idx="1219">
                  <c:v>21.7</c:v>
                </c:pt>
                <c:pt idx="1220">
                  <c:v>13.5</c:v>
                </c:pt>
                <c:pt idx="1221">
                  <c:v>27.1</c:v>
                </c:pt>
                <c:pt idx="1222">
                  <c:v>26</c:v>
                </c:pt>
                <c:pt idx="1223">
                  <c:v>22.9</c:v>
                </c:pt>
                <c:pt idx="1224">
                  <c:v>28.3</c:v>
                </c:pt>
                <c:pt idx="1225">
                  <c:v>22.6</c:v>
                </c:pt>
                <c:pt idx="1226">
                  <c:v>21.6</c:v>
                </c:pt>
                <c:pt idx="1227">
                  <c:v>30.5</c:v>
                </c:pt>
                <c:pt idx="1228">
                  <c:v>14.3</c:v>
                </c:pt>
                <c:pt idx="1229">
                  <c:v>27.7</c:v>
                </c:pt>
                <c:pt idx="1230">
                  <c:v>21.3</c:v>
                </c:pt>
                <c:pt idx="1231">
                  <c:v>24.1</c:v>
                </c:pt>
                <c:pt idx="1232">
                  <c:v>28</c:v>
                </c:pt>
                <c:pt idx="1233">
                  <c:v>21</c:v>
                </c:pt>
                <c:pt idx="1234">
                  <c:v>27.1</c:v>
                </c:pt>
                <c:pt idx="1235">
                  <c:v>37.1</c:v>
                </c:pt>
                <c:pt idx="1236">
                  <c:v>13</c:v>
                </c:pt>
                <c:pt idx="1237">
                  <c:v>24.9</c:v>
                </c:pt>
                <c:pt idx="1238">
                  <c:v>32.700000000000003</c:v>
                </c:pt>
                <c:pt idx="1239">
                  <c:v>27.6</c:v>
                </c:pt>
                <c:pt idx="1240">
                  <c:v>24.5</c:v>
                </c:pt>
                <c:pt idx="1241">
                  <c:v>23</c:v>
                </c:pt>
                <c:pt idx="1242">
                  <c:v>32.200000000000003</c:v>
                </c:pt>
                <c:pt idx="1243">
                  <c:v>27.6</c:v>
                </c:pt>
                <c:pt idx="1244">
                  <c:v>20.6</c:v>
                </c:pt>
                <c:pt idx="1245">
                  <c:v>22.7</c:v>
                </c:pt>
                <c:pt idx="1246">
                  <c:v>22.7</c:v>
                </c:pt>
                <c:pt idx="1247">
                  <c:v>29.6</c:v>
                </c:pt>
                <c:pt idx="1248">
                  <c:v>22.7</c:v>
                </c:pt>
                <c:pt idx="1249">
                  <c:v>24.7</c:v>
                </c:pt>
                <c:pt idx="1250">
                  <c:v>21.7</c:v>
                </c:pt>
                <c:pt idx="1251">
                  <c:v>32.4</c:v>
                </c:pt>
                <c:pt idx="1252">
                  <c:v>29.7</c:v>
                </c:pt>
                <c:pt idx="1253">
                  <c:v>23.5</c:v>
                </c:pt>
                <c:pt idx="1254">
                  <c:v>32</c:v>
                </c:pt>
                <c:pt idx="1255">
                  <c:v>25</c:v>
                </c:pt>
                <c:pt idx="1256">
                  <c:v>25.7</c:v>
                </c:pt>
                <c:pt idx="1257">
                  <c:v>33.5</c:v>
                </c:pt>
                <c:pt idx="1258">
                  <c:v>13.2</c:v>
                </c:pt>
                <c:pt idx="1259">
                  <c:v>12</c:v>
                </c:pt>
                <c:pt idx="1260">
                  <c:v>13.7</c:v>
                </c:pt>
                <c:pt idx="1261">
                  <c:v>18.2</c:v>
                </c:pt>
                <c:pt idx="1262">
                  <c:v>20.2</c:v>
                </c:pt>
                <c:pt idx="1263">
                  <c:v>21.8</c:v>
                </c:pt>
                <c:pt idx="1264">
                  <c:v>17.100000000000001</c:v>
                </c:pt>
                <c:pt idx="1265">
                  <c:v>25.4</c:v>
                </c:pt>
                <c:pt idx="1266">
                  <c:v>23.3</c:v>
                </c:pt>
                <c:pt idx="1267">
                  <c:v>9.9</c:v>
                </c:pt>
                <c:pt idx="1268">
                  <c:v>17.899999999999999</c:v>
                </c:pt>
                <c:pt idx="1269">
                  <c:v>23.6</c:v>
                </c:pt>
                <c:pt idx="1270">
                  <c:v>16.600000000000001</c:v>
                </c:pt>
                <c:pt idx="1271">
                  <c:v>12.4</c:v>
                </c:pt>
                <c:pt idx="1272">
                  <c:v>19.7</c:v>
                </c:pt>
                <c:pt idx="1273">
                  <c:v>13.8</c:v>
                </c:pt>
                <c:pt idx="1274">
                  <c:v>16.8</c:v>
                </c:pt>
                <c:pt idx="1275">
                  <c:v>26.6</c:v>
                </c:pt>
                <c:pt idx="1276">
                  <c:v>13.2</c:v>
                </c:pt>
                <c:pt idx="1277">
                  <c:v>22.3</c:v>
                </c:pt>
                <c:pt idx="1278">
                  <c:v>17.100000000000001</c:v>
                </c:pt>
                <c:pt idx="1279">
                  <c:v>16.100000000000001</c:v>
                </c:pt>
                <c:pt idx="1280">
                  <c:v>16.100000000000001</c:v>
                </c:pt>
                <c:pt idx="1281">
                  <c:v>10.3</c:v>
                </c:pt>
                <c:pt idx="1282">
                  <c:v>13.3</c:v>
                </c:pt>
                <c:pt idx="1283">
                  <c:v>13.1</c:v>
                </c:pt>
                <c:pt idx="1284">
                  <c:v>14.4</c:v>
                </c:pt>
                <c:pt idx="1285">
                  <c:v>24.7</c:v>
                </c:pt>
                <c:pt idx="1286">
                  <c:v>25</c:v>
                </c:pt>
                <c:pt idx="1287">
                  <c:v>23.1</c:v>
                </c:pt>
                <c:pt idx="1288">
                  <c:v>15.7</c:v>
                </c:pt>
                <c:pt idx="1289">
                  <c:v>17.399999999999999</c:v>
                </c:pt>
                <c:pt idx="1290">
                  <c:v>25.3</c:v>
                </c:pt>
                <c:pt idx="1291">
                  <c:v>25.3</c:v>
                </c:pt>
                <c:pt idx="1292">
                  <c:v>28.1</c:v>
                </c:pt>
                <c:pt idx="1293">
                  <c:v>16.5</c:v>
                </c:pt>
                <c:pt idx="1294">
                  <c:v>12.6</c:v>
                </c:pt>
                <c:pt idx="1295">
                  <c:v>12.8</c:v>
                </c:pt>
                <c:pt idx="1296">
                  <c:v>17.899999999999999</c:v>
                </c:pt>
                <c:pt idx="1297">
                  <c:v>11.4</c:v>
                </c:pt>
                <c:pt idx="1298">
                  <c:v>10.5</c:v>
                </c:pt>
                <c:pt idx="1299">
                  <c:v>15.8</c:v>
                </c:pt>
                <c:pt idx="1300">
                  <c:v>17.600000000000001</c:v>
                </c:pt>
                <c:pt idx="1301">
                  <c:v>14</c:v>
                </c:pt>
                <c:pt idx="1302">
                  <c:v>14.4</c:v>
                </c:pt>
                <c:pt idx="1303">
                  <c:v>17.8</c:v>
                </c:pt>
                <c:pt idx="1304">
                  <c:v>9.5</c:v>
                </c:pt>
                <c:pt idx="1305">
                  <c:v>13</c:v>
                </c:pt>
                <c:pt idx="1306">
                  <c:v>11.9</c:v>
                </c:pt>
                <c:pt idx="1307">
                  <c:v>15.8</c:v>
                </c:pt>
                <c:pt idx="1308">
                  <c:v>8</c:v>
                </c:pt>
                <c:pt idx="1309">
                  <c:v>11.1</c:v>
                </c:pt>
                <c:pt idx="1310">
                  <c:v>13.7</c:v>
                </c:pt>
                <c:pt idx="1311">
                  <c:v>13.3</c:v>
                </c:pt>
                <c:pt idx="1312">
                  <c:v>11.2</c:v>
                </c:pt>
                <c:pt idx="1313">
                  <c:v>10.6</c:v>
                </c:pt>
                <c:pt idx="1314">
                  <c:v>12.6</c:v>
                </c:pt>
                <c:pt idx="1315">
                  <c:v>13.7</c:v>
                </c:pt>
                <c:pt idx="1316">
                  <c:v>10.7</c:v>
                </c:pt>
                <c:pt idx="1317">
                  <c:v>16.5</c:v>
                </c:pt>
                <c:pt idx="1318">
                  <c:v>10.9</c:v>
                </c:pt>
                <c:pt idx="1319">
                  <c:v>15.3</c:v>
                </c:pt>
                <c:pt idx="1320">
                  <c:v>12.2</c:v>
                </c:pt>
                <c:pt idx="1321">
                  <c:v>11.2</c:v>
                </c:pt>
                <c:pt idx="1322">
                  <c:v>9.5</c:v>
                </c:pt>
                <c:pt idx="1323">
                  <c:v>11.3</c:v>
                </c:pt>
                <c:pt idx="1324">
                  <c:v>19.2</c:v>
                </c:pt>
                <c:pt idx="1325">
                  <c:v>11.6</c:v>
                </c:pt>
                <c:pt idx="1326">
                  <c:v>15.2</c:v>
                </c:pt>
                <c:pt idx="1327">
                  <c:v>11.6</c:v>
                </c:pt>
                <c:pt idx="1328">
                  <c:v>18.600000000000001</c:v>
                </c:pt>
                <c:pt idx="1329">
                  <c:v>14.1</c:v>
                </c:pt>
                <c:pt idx="1330">
                  <c:v>17.3</c:v>
                </c:pt>
                <c:pt idx="1331">
                  <c:v>14.3</c:v>
                </c:pt>
                <c:pt idx="1332">
                  <c:v>13.6</c:v>
                </c:pt>
                <c:pt idx="1333">
                  <c:v>11.3</c:v>
                </c:pt>
                <c:pt idx="1334">
                  <c:v>15.2</c:v>
                </c:pt>
                <c:pt idx="1335">
                  <c:v>15.5</c:v>
                </c:pt>
                <c:pt idx="1336">
                  <c:v>10.7</c:v>
                </c:pt>
                <c:pt idx="1337">
                  <c:v>15.7</c:v>
                </c:pt>
                <c:pt idx="1338">
                  <c:v>12.4</c:v>
                </c:pt>
                <c:pt idx="1339">
                  <c:v>15</c:v>
                </c:pt>
                <c:pt idx="1340">
                  <c:v>15.4</c:v>
                </c:pt>
                <c:pt idx="1341">
                  <c:v>15</c:v>
                </c:pt>
                <c:pt idx="1342">
                  <c:v>6.5</c:v>
                </c:pt>
                <c:pt idx="1343">
                  <c:v>15.9</c:v>
                </c:pt>
                <c:pt idx="1344">
                  <c:v>13.6</c:v>
                </c:pt>
                <c:pt idx="1345">
                  <c:v>16</c:v>
                </c:pt>
                <c:pt idx="1346">
                  <c:v>14.5</c:v>
                </c:pt>
                <c:pt idx="1347">
                  <c:v>6.3</c:v>
                </c:pt>
                <c:pt idx="1348">
                  <c:v>15.3</c:v>
                </c:pt>
                <c:pt idx="1349">
                  <c:v>17.2</c:v>
                </c:pt>
                <c:pt idx="1350">
                  <c:v>14.5</c:v>
                </c:pt>
                <c:pt idx="1351">
                  <c:v>16.100000000000001</c:v>
                </c:pt>
                <c:pt idx="1352">
                  <c:v>19.8</c:v>
                </c:pt>
                <c:pt idx="1353">
                  <c:v>15.4</c:v>
                </c:pt>
                <c:pt idx="1354">
                  <c:v>19.8</c:v>
                </c:pt>
                <c:pt idx="1355">
                  <c:v>11.3</c:v>
                </c:pt>
                <c:pt idx="1356">
                  <c:v>11.8</c:v>
                </c:pt>
                <c:pt idx="1357">
                  <c:v>14.5</c:v>
                </c:pt>
                <c:pt idx="1358">
                  <c:v>11.3</c:v>
                </c:pt>
                <c:pt idx="1359">
                  <c:v>6.1</c:v>
                </c:pt>
                <c:pt idx="1360">
                  <c:v>9.3000000000000007</c:v>
                </c:pt>
                <c:pt idx="1361">
                  <c:v>11.2</c:v>
                </c:pt>
                <c:pt idx="1362">
                  <c:v>13.7</c:v>
                </c:pt>
                <c:pt idx="1363">
                  <c:v>12.9</c:v>
                </c:pt>
                <c:pt idx="1364">
                  <c:v>21.3</c:v>
                </c:pt>
                <c:pt idx="1365">
                  <c:v>17.5</c:v>
                </c:pt>
                <c:pt idx="1366">
                  <c:v>23.6</c:v>
                </c:pt>
                <c:pt idx="1367">
                  <c:v>23.8</c:v>
                </c:pt>
                <c:pt idx="1368">
                  <c:v>20.2</c:v>
                </c:pt>
                <c:pt idx="1369">
                  <c:v>12.9</c:v>
                </c:pt>
                <c:pt idx="1370">
                  <c:v>23.7</c:v>
                </c:pt>
                <c:pt idx="1371">
                  <c:v>22.7</c:v>
                </c:pt>
                <c:pt idx="1372">
                  <c:v>29.7</c:v>
                </c:pt>
                <c:pt idx="1373">
                  <c:v>39.6</c:v>
                </c:pt>
                <c:pt idx="1374">
                  <c:v>10.4</c:v>
                </c:pt>
                <c:pt idx="1375">
                  <c:v>18.3</c:v>
                </c:pt>
                <c:pt idx="1376">
                  <c:v>23</c:v>
                </c:pt>
                <c:pt idx="1377">
                  <c:v>21.7</c:v>
                </c:pt>
                <c:pt idx="1378">
                  <c:v>22.3</c:v>
                </c:pt>
                <c:pt idx="1379">
                  <c:v>40.6</c:v>
                </c:pt>
                <c:pt idx="1380">
                  <c:v>21.1</c:v>
                </c:pt>
                <c:pt idx="1381">
                  <c:v>13.8</c:v>
                </c:pt>
                <c:pt idx="1382">
                  <c:v>27.6</c:v>
                </c:pt>
                <c:pt idx="1383">
                  <c:v>24.2</c:v>
                </c:pt>
                <c:pt idx="1384">
                  <c:v>16.2</c:v>
                </c:pt>
                <c:pt idx="1385">
                  <c:v>14.9</c:v>
                </c:pt>
                <c:pt idx="1386">
                  <c:v>26.7</c:v>
                </c:pt>
                <c:pt idx="1387">
                  <c:v>25.2</c:v>
                </c:pt>
                <c:pt idx="1388">
                  <c:v>26</c:v>
                </c:pt>
                <c:pt idx="1389">
                  <c:v>28.9</c:v>
                </c:pt>
                <c:pt idx="1390">
                  <c:v>19.3</c:v>
                </c:pt>
                <c:pt idx="1391">
                  <c:v>20.9</c:v>
                </c:pt>
                <c:pt idx="1392">
                  <c:v>41.9</c:v>
                </c:pt>
                <c:pt idx="1393">
                  <c:v>25.4</c:v>
                </c:pt>
                <c:pt idx="1394">
                  <c:v>21.1</c:v>
                </c:pt>
                <c:pt idx="1395">
                  <c:v>27.1</c:v>
                </c:pt>
                <c:pt idx="1396">
                  <c:v>15.9</c:v>
                </c:pt>
                <c:pt idx="1397">
                  <c:v>26.6</c:v>
                </c:pt>
                <c:pt idx="1398">
                  <c:v>10.1</c:v>
                </c:pt>
                <c:pt idx="1399">
                  <c:v>32.4</c:v>
                </c:pt>
                <c:pt idx="1400">
                  <c:v>12.6</c:v>
                </c:pt>
                <c:pt idx="1401">
                  <c:v>22.7</c:v>
                </c:pt>
                <c:pt idx="1402">
                  <c:v>8.6999999999999993</c:v>
                </c:pt>
                <c:pt idx="1403">
                  <c:v>19.399999999999999</c:v>
                </c:pt>
                <c:pt idx="1404">
                  <c:v>19.399999999999999</c:v>
                </c:pt>
                <c:pt idx="1405">
                  <c:v>21.7</c:v>
                </c:pt>
                <c:pt idx="1406">
                  <c:v>16.3</c:v>
                </c:pt>
                <c:pt idx="1407">
                  <c:v>21.3</c:v>
                </c:pt>
                <c:pt idx="1408">
                  <c:v>15.7</c:v>
                </c:pt>
                <c:pt idx="1409">
                  <c:v>19.5</c:v>
                </c:pt>
                <c:pt idx="1410">
                  <c:v>15.5</c:v>
                </c:pt>
                <c:pt idx="1411">
                  <c:v>12.7</c:v>
                </c:pt>
                <c:pt idx="1412">
                  <c:v>20.6</c:v>
                </c:pt>
                <c:pt idx="1413">
                  <c:v>17.5</c:v>
                </c:pt>
                <c:pt idx="1414">
                  <c:v>11.8</c:v>
                </c:pt>
                <c:pt idx="1415">
                  <c:v>21</c:v>
                </c:pt>
                <c:pt idx="1416">
                  <c:v>22.7</c:v>
                </c:pt>
                <c:pt idx="1417">
                  <c:v>24.4</c:v>
                </c:pt>
                <c:pt idx="1418">
                  <c:v>20.5</c:v>
                </c:pt>
                <c:pt idx="1419">
                  <c:v>17</c:v>
                </c:pt>
                <c:pt idx="1420">
                  <c:v>23.1</c:v>
                </c:pt>
                <c:pt idx="1421">
                  <c:v>21.7</c:v>
                </c:pt>
                <c:pt idx="1422">
                  <c:v>13.2</c:v>
                </c:pt>
                <c:pt idx="1423">
                  <c:v>19.399999999999999</c:v>
                </c:pt>
                <c:pt idx="1424">
                  <c:v>19.600000000000001</c:v>
                </c:pt>
                <c:pt idx="1425">
                  <c:v>20.6</c:v>
                </c:pt>
                <c:pt idx="1426">
                  <c:v>18.3</c:v>
                </c:pt>
                <c:pt idx="1427">
                  <c:v>19.100000000000001</c:v>
                </c:pt>
                <c:pt idx="1428">
                  <c:v>32.200000000000003</c:v>
                </c:pt>
                <c:pt idx="1429">
                  <c:v>25.9</c:v>
                </c:pt>
                <c:pt idx="1430">
                  <c:v>20.100000000000001</c:v>
                </c:pt>
                <c:pt idx="1431">
                  <c:v>24.4</c:v>
                </c:pt>
                <c:pt idx="1432">
                  <c:v>14.9</c:v>
                </c:pt>
                <c:pt idx="1433">
                  <c:v>19.3</c:v>
                </c:pt>
                <c:pt idx="1434">
                  <c:v>25.5</c:v>
                </c:pt>
                <c:pt idx="1435">
                  <c:v>30.9</c:v>
                </c:pt>
                <c:pt idx="1436">
                  <c:v>28.7</c:v>
                </c:pt>
                <c:pt idx="1437">
                  <c:v>19.3</c:v>
                </c:pt>
                <c:pt idx="1438">
                  <c:v>18.2</c:v>
                </c:pt>
                <c:pt idx="1439">
                  <c:v>26.8</c:v>
                </c:pt>
                <c:pt idx="1440">
                  <c:v>17.899999999999999</c:v>
                </c:pt>
                <c:pt idx="1441">
                  <c:v>20.9</c:v>
                </c:pt>
                <c:pt idx="1442">
                  <c:v>24.8</c:v>
                </c:pt>
                <c:pt idx="1443">
                  <c:v>22.5</c:v>
                </c:pt>
                <c:pt idx="1444">
                  <c:v>24.1</c:v>
                </c:pt>
                <c:pt idx="1445">
                  <c:v>18.899999999999999</c:v>
                </c:pt>
                <c:pt idx="1446">
                  <c:v>28.4</c:v>
                </c:pt>
                <c:pt idx="1447">
                  <c:v>34.9</c:v>
                </c:pt>
                <c:pt idx="1448">
                  <c:v>27.2</c:v>
                </c:pt>
                <c:pt idx="1449">
                  <c:v>25.8</c:v>
                </c:pt>
                <c:pt idx="1450">
                  <c:v>22</c:v>
                </c:pt>
                <c:pt idx="1451">
                  <c:v>25.3</c:v>
                </c:pt>
                <c:pt idx="1452">
                  <c:v>19.7</c:v>
                </c:pt>
                <c:pt idx="1453">
                  <c:v>26.2</c:v>
                </c:pt>
                <c:pt idx="1454">
                  <c:v>20.6</c:v>
                </c:pt>
                <c:pt idx="1455">
                  <c:v>19.899999999999999</c:v>
                </c:pt>
                <c:pt idx="1456">
                  <c:v>22.6</c:v>
                </c:pt>
                <c:pt idx="1457">
                  <c:v>20.3</c:v>
                </c:pt>
                <c:pt idx="1458">
                  <c:v>20.9</c:v>
                </c:pt>
                <c:pt idx="1459">
                  <c:v>12.8</c:v>
                </c:pt>
                <c:pt idx="1460">
                  <c:v>20.7</c:v>
                </c:pt>
                <c:pt idx="1461">
                  <c:v>26.3</c:v>
                </c:pt>
                <c:pt idx="1462">
                  <c:v>20.3</c:v>
                </c:pt>
                <c:pt idx="1463">
                  <c:v>24.6</c:v>
                </c:pt>
                <c:pt idx="1464">
                  <c:v>19.3</c:v>
                </c:pt>
                <c:pt idx="1465">
                  <c:v>25.2</c:v>
                </c:pt>
                <c:pt idx="1466">
                  <c:v>17.8</c:v>
                </c:pt>
                <c:pt idx="1467">
                  <c:v>21.8</c:v>
                </c:pt>
                <c:pt idx="1468">
                  <c:v>15.2</c:v>
                </c:pt>
                <c:pt idx="1469">
                  <c:v>16</c:v>
                </c:pt>
                <c:pt idx="1470">
                  <c:v>14</c:v>
                </c:pt>
                <c:pt idx="1471">
                  <c:v>16.7</c:v>
                </c:pt>
                <c:pt idx="1472">
                  <c:v>29.2</c:v>
                </c:pt>
                <c:pt idx="1473">
                  <c:v>17.600000000000001</c:v>
                </c:pt>
                <c:pt idx="1474">
                  <c:v>23.1</c:v>
                </c:pt>
                <c:pt idx="1475">
                  <c:v>19.5</c:v>
                </c:pt>
                <c:pt idx="1476">
                  <c:v>21</c:v>
                </c:pt>
                <c:pt idx="1477">
                  <c:v>20</c:v>
                </c:pt>
                <c:pt idx="1478">
                  <c:v>24.1</c:v>
                </c:pt>
                <c:pt idx="1479">
                  <c:v>28.5</c:v>
                </c:pt>
                <c:pt idx="1480">
                  <c:v>11.9</c:v>
                </c:pt>
                <c:pt idx="1481">
                  <c:v>24.5</c:v>
                </c:pt>
                <c:pt idx="1482">
                  <c:v>18.7</c:v>
                </c:pt>
                <c:pt idx="1483">
                  <c:v>14.6</c:v>
                </c:pt>
                <c:pt idx="1484">
                  <c:v>17.2</c:v>
                </c:pt>
                <c:pt idx="1485">
                  <c:v>15</c:v>
                </c:pt>
                <c:pt idx="1486">
                  <c:v>21.8</c:v>
                </c:pt>
                <c:pt idx="1487">
                  <c:v>27.4</c:v>
                </c:pt>
                <c:pt idx="1488">
                  <c:v>20.6</c:v>
                </c:pt>
                <c:pt idx="1489">
                  <c:v>22.5</c:v>
                </c:pt>
                <c:pt idx="1490">
                  <c:v>20.2</c:v>
                </c:pt>
                <c:pt idx="1491">
                  <c:v>17.7</c:v>
                </c:pt>
                <c:pt idx="1492">
                  <c:v>11.6</c:v>
                </c:pt>
                <c:pt idx="1493">
                  <c:v>20.7</c:v>
                </c:pt>
                <c:pt idx="1494">
                  <c:v>22</c:v>
                </c:pt>
                <c:pt idx="1495">
                  <c:v>26.4</c:v>
                </c:pt>
                <c:pt idx="1496">
                  <c:v>20.5</c:v>
                </c:pt>
                <c:pt idx="1497">
                  <c:v>12.4</c:v>
                </c:pt>
                <c:pt idx="1498">
                  <c:v>22.3</c:v>
                </c:pt>
                <c:pt idx="1499">
                  <c:v>16.5</c:v>
                </c:pt>
                <c:pt idx="1500">
                  <c:v>21</c:v>
                </c:pt>
                <c:pt idx="1501">
                  <c:v>18.8</c:v>
                </c:pt>
                <c:pt idx="1502">
                  <c:v>21.3</c:v>
                </c:pt>
                <c:pt idx="1503">
                  <c:v>13.4</c:v>
                </c:pt>
                <c:pt idx="1504">
                  <c:v>23.5</c:v>
                </c:pt>
                <c:pt idx="1505">
                  <c:v>19.100000000000001</c:v>
                </c:pt>
                <c:pt idx="1506">
                  <c:v>18</c:v>
                </c:pt>
                <c:pt idx="1507">
                  <c:v>18.7</c:v>
                </c:pt>
                <c:pt idx="1508">
                  <c:v>17.899999999999999</c:v>
                </c:pt>
                <c:pt idx="1509">
                  <c:v>17</c:v>
                </c:pt>
                <c:pt idx="1510">
                  <c:v>13.7</c:v>
                </c:pt>
                <c:pt idx="1511">
                  <c:v>16.399999999999999</c:v>
                </c:pt>
                <c:pt idx="1512">
                  <c:v>23.8</c:v>
                </c:pt>
                <c:pt idx="1513">
                  <c:v>17.7</c:v>
                </c:pt>
                <c:pt idx="1514">
                  <c:v>25</c:v>
                </c:pt>
                <c:pt idx="1515">
                  <c:v>23.3</c:v>
                </c:pt>
                <c:pt idx="1516">
                  <c:v>18.3</c:v>
                </c:pt>
                <c:pt idx="1517">
                  <c:v>26</c:v>
                </c:pt>
                <c:pt idx="1518">
                  <c:v>26.6</c:v>
                </c:pt>
                <c:pt idx="1519">
                  <c:v>21.4</c:v>
                </c:pt>
                <c:pt idx="1520">
                  <c:v>15</c:v>
                </c:pt>
                <c:pt idx="1521">
                  <c:v>22.7</c:v>
                </c:pt>
                <c:pt idx="1522">
                  <c:v>20</c:v>
                </c:pt>
                <c:pt idx="1523">
                  <c:v>23.7</c:v>
                </c:pt>
                <c:pt idx="1524">
                  <c:v>20.100000000000001</c:v>
                </c:pt>
                <c:pt idx="1525">
                  <c:v>17.399999999999999</c:v>
                </c:pt>
                <c:pt idx="1526">
                  <c:v>20.100000000000001</c:v>
                </c:pt>
                <c:pt idx="1527">
                  <c:v>13.6</c:v>
                </c:pt>
                <c:pt idx="1528">
                  <c:v>29.1</c:v>
                </c:pt>
                <c:pt idx="1529">
                  <c:v>24.9</c:v>
                </c:pt>
                <c:pt idx="1530">
                  <c:v>16.3</c:v>
                </c:pt>
                <c:pt idx="1531">
                  <c:v>23.1</c:v>
                </c:pt>
                <c:pt idx="1532">
                  <c:v>22</c:v>
                </c:pt>
                <c:pt idx="1533">
                  <c:v>18.600000000000001</c:v>
                </c:pt>
                <c:pt idx="1534">
                  <c:v>23.2</c:v>
                </c:pt>
                <c:pt idx="1535">
                  <c:v>16.2</c:v>
                </c:pt>
                <c:pt idx="1536">
                  <c:v>21.4</c:v>
                </c:pt>
                <c:pt idx="1537">
                  <c:v>27.5</c:v>
                </c:pt>
                <c:pt idx="1538">
                  <c:v>18.7</c:v>
                </c:pt>
                <c:pt idx="1539">
                  <c:v>23.8</c:v>
                </c:pt>
                <c:pt idx="1540">
                  <c:v>18.7</c:v>
                </c:pt>
                <c:pt idx="1541">
                  <c:v>25</c:v>
                </c:pt>
                <c:pt idx="1542">
                  <c:v>20.3</c:v>
                </c:pt>
                <c:pt idx="1543">
                  <c:v>14.1</c:v>
                </c:pt>
                <c:pt idx="1544">
                  <c:v>20</c:v>
                </c:pt>
                <c:pt idx="1545">
                  <c:v>20.2</c:v>
                </c:pt>
                <c:pt idx="1546">
                  <c:v>20.5</c:v>
                </c:pt>
                <c:pt idx="1547">
                  <c:v>26.7</c:v>
                </c:pt>
                <c:pt idx="1548">
                  <c:v>13.2</c:v>
                </c:pt>
                <c:pt idx="1549">
                  <c:v>13</c:v>
                </c:pt>
                <c:pt idx="1550">
                  <c:v>24.8</c:v>
                </c:pt>
                <c:pt idx="1551">
                  <c:v>27.3</c:v>
                </c:pt>
                <c:pt idx="1552">
                  <c:v>19.399999999999999</c:v>
                </c:pt>
                <c:pt idx="1553">
                  <c:v>12.5</c:v>
                </c:pt>
                <c:pt idx="1554">
                  <c:v>24.1</c:v>
                </c:pt>
                <c:pt idx="1555">
                  <c:v>17.3</c:v>
                </c:pt>
                <c:pt idx="1556">
                  <c:v>16.7</c:v>
                </c:pt>
                <c:pt idx="1557">
                  <c:v>15.5</c:v>
                </c:pt>
                <c:pt idx="1558">
                  <c:v>18.2</c:v>
                </c:pt>
                <c:pt idx="1559">
                  <c:v>12.1</c:v>
                </c:pt>
                <c:pt idx="1560">
                  <c:v>15.4</c:v>
                </c:pt>
                <c:pt idx="1561">
                  <c:v>22.3</c:v>
                </c:pt>
                <c:pt idx="1562">
                  <c:v>14.8</c:v>
                </c:pt>
                <c:pt idx="1563">
                  <c:v>13.5</c:v>
                </c:pt>
                <c:pt idx="1564">
                  <c:v>19.399999999999999</c:v>
                </c:pt>
                <c:pt idx="1565">
                  <c:v>17.3</c:v>
                </c:pt>
                <c:pt idx="1566">
                  <c:v>23.9</c:v>
                </c:pt>
                <c:pt idx="1567">
                  <c:v>26</c:v>
                </c:pt>
                <c:pt idx="1568">
                  <c:v>18.7</c:v>
                </c:pt>
                <c:pt idx="1569">
                  <c:v>19.100000000000001</c:v>
                </c:pt>
                <c:pt idx="1570">
                  <c:v>26.6</c:v>
                </c:pt>
                <c:pt idx="1571">
                  <c:v>14.1</c:v>
                </c:pt>
                <c:pt idx="1572">
                  <c:v>22.2</c:v>
                </c:pt>
                <c:pt idx="1573">
                  <c:v>20.9</c:v>
                </c:pt>
                <c:pt idx="1574">
                  <c:v>18.8</c:v>
                </c:pt>
                <c:pt idx="1575">
                  <c:v>24.4</c:v>
                </c:pt>
                <c:pt idx="1576">
                  <c:v>26.5</c:v>
                </c:pt>
                <c:pt idx="1577">
                  <c:v>26.2</c:v>
                </c:pt>
                <c:pt idx="1578">
                  <c:v>24.4</c:v>
                </c:pt>
                <c:pt idx="1579">
                  <c:v>25.6</c:v>
                </c:pt>
                <c:pt idx="1580">
                  <c:v>19.8</c:v>
                </c:pt>
                <c:pt idx="1581">
                  <c:v>23.8</c:v>
                </c:pt>
                <c:pt idx="1582">
                  <c:v>22.7</c:v>
                </c:pt>
                <c:pt idx="1583">
                  <c:v>26.2</c:v>
                </c:pt>
                <c:pt idx="1584">
                  <c:v>22.9</c:v>
                </c:pt>
                <c:pt idx="1585">
                  <c:v>20.3</c:v>
                </c:pt>
                <c:pt idx="1586">
                  <c:v>18.100000000000001</c:v>
                </c:pt>
                <c:pt idx="1587">
                  <c:v>18.2</c:v>
                </c:pt>
                <c:pt idx="1588">
                  <c:v>18.600000000000001</c:v>
                </c:pt>
                <c:pt idx="1589">
                  <c:v>21.9</c:v>
                </c:pt>
                <c:pt idx="1590">
                  <c:v>23.7</c:v>
                </c:pt>
                <c:pt idx="1591">
                  <c:v>20.7</c:v>
                </c:pt>
                <c:pt idx="1592">
                  <c:v>12.8</c:v>
                </c:pt>
                <c:pt idx="1593">
                  <c:v>7.3</c:v>
                </c:pt>
                <c:pt idx="1594">
                  <c:v>11</c:v>
                </c:pt>
                <c:pt idx="1595">
                  <c:v>7.3</c:v>
                </c:pt>
                <c:pt idx="1596">
                  <c:v>31</c:v>
                </c:pt>
                <c:pt idx="1597">
                  <c:v>19.5</c:v>
                </c:pt>
                <c:pt idx="1598">
                  <c:v>15.4</c:v>
                </c:pt>
                <c:pt idx="1599">
                  <c:v>22.6</c:v>
                </c:pt>
                <c:pt idx="1600">
                  <c:v>18.600000000000001</c:v>
                </c:pt>
                <c:pt idx="1601">
                  <c:v>14.2</c:v>
                </c:pt>
                <c:pt idx="1602">
                  <c:v>18.8</c:v>
                </c:pt>
                <c:pt idx="1603">
                  <c:v>21.5</c:v>
                </c:pt>
                <c:pt idx="1604">
                  <c:v>16</c:v>
                </c:pt>
                <c:pt idx="1605">
                  <c:v>19.600000000000001</c:v>
                </c:pt>
                <c:pt idx="1606">
                  <c:v>17.8</c:v>
                </c:pt>
                <c:pt idx="1607">
                  <c:v>23.2</c:v>
                </c:pt>
                <c:pt idx="1608">
                  <c:v>14.9</c:v>
                </c:pt>
                <c:pt idx="1609">
                  <c:v>20.3</c:v>
                </c:pt>
                <c:pt idx="1610">
                  <c:v>22</c:v>
                </c:pt>
                <c:pt idx="1611">
                  <c:v>19.7</c:v>
                </c:pt>
                <c:pt idx="1612">
                  <c:v>19.7</c:v>
                </c:pt>
                <c:pt idx="1613">
                  <c:v>22.5</c:v>
                </c:pt>
                <c:pt idx="1614">
                  <c:v>18.7</c:v>
                </c:pt>
                <c:pt idx="1615">
                  <c:v>14.7</c:v>
                </c:pt>
                <c:pt idx="1616">
                  <c:v>7.5</c:v>
                </c:pt>
                <c:pt idx="1617">
                  <c:v>16.7</c:v>
                </c:pt>
                <c:pt idx="1618">
                  <c:v>16.399999999999999</c:v>
                </c:pt>
                <c:pt idx="1619">
                  <c:v>24.3</c:v>
                </c:pt>
                <c:pt idx="1620">
                  <c:v>14.3</c:v>
                </c:pt>
                <c:pt idx="1621">
                  <c:v>24.7</c:v>
                </c:pt>
                <c:pt idx="1622">
                  <c:v>10</c:v>
                </c:pt>
                <c:pt idx="1623">
                  <c:v>15.2</c:v>
                </c:pt>
                <c:pt idx="1624">
                  <c:v>25.7</c:v>
                </c:pt>
                <c:pt idx="1625">
                  <c:v>20.399999999999999</c:v>
                </c:pt>
                <c:pt idx="1626">
                  <c:v>14.7</c:v>
                </c:pt>
                <c:pt idx="1627">
                  <c:v>19.100000000000001</c:v>
                </c:pt>
                <c:pt idx="1628">
                  <c:v>19.3</c:v>
                </c:pt>
                <c:pt idx="1629">
                  <c:v>14.8</c:v>
                </c:pt>
                <c:pt idx="1630">
                  <c:v>26.7</c:v>
                </c:pt>
                <c:pt idx="1631">
                  <c:v>21.6</c:v>
                </c:pt>
                <c:pt idx="1632">
                  <c:v>11.2</c:v>
                </c:pt>
                <c:pt idx="1633">
                  <c:v>19.2</c:v>
                </c:pt>
                <c:pt idx="1634">
                  <c:v>25.8</c:v>
                </c:pt>
                <c:pt idx="1635">
                  <c:v>21.6</c:v>
                </c:pt>
                <c:pt idx="1636">
                  <c:v>17.2</c:v>
                </c:pt>
                <c:pt idx="1637">
                  <c:v>13.6</c:v>
                </c:pt>
                <c:pt idx="1638">
                  <c:v>23.4</c:v>
                </c:pt>
                <c:pt idx="1639">
                  <c:v>17.5</c:v>
                </c:pt>
                <c:pt idx="1640">
                  <c:v>17.100000000000001</c:v>
                </c:pt>
                <c:pt idx="1641">
                  <c:v>18.5</c:v>
                </c:pt>
                <c:pt idx="1642">
                  <c:v>22.4</c:v>
                </c:pt>
                <c:pt idx="1643">
                  <c:v>16.100000000000001</c:v>
                </c:pt>
                <c:pt idx="1644">
                  <c:v>24.3</c:v>
                </c:pt>
                <c:pt idx="1645">
                  <c:v>23.4</c:v>
                </c:pt>
                <c:pt idx="1646">
                  <c:v>11.2</c:v>
                </c:pt>
                <c:pt idx="1647">
                  <c:v>27.4</c:v>
                </c:pt>
                <c:pt idx="1648">
                  <c:v>12.1</c:v>
                </c:pt>
                <c:pt idx="1649">
                  <c:v>16.3</c:v>
                </c:pt>
                <c:pt idx="1650">
                  <c:v>20.7</c:v>
                </c:pt>
                <c:pt idx="1651">
                  <c:v>22.4</c:v>
                </c:pt>
                <c:pt idx="1652">
                  <c:v>24</c:v>
                </c:pt>
                <c:pt idx="1653">
                  <c:v>16.8</c:v>
                </c:pt>
                <c:pt idx="1654">
                  <c:v>25.1</c:v>
                </c:pt>
                <c:pt idx="1655">
                  <c:v>21</c:v>
                </c:pt>
                <c:pt idx="1656">
                  <c:v>15.4</c:v>
                </c:pt>
                <c:pt idx="1657">
                  <c:v>19</c:v>
                </c:pt>
                <c:pt idx="1658">
                  <c:v>24.7</c:v>
                </c:pt>
                <c:pt idx="1659">
                  <c:v>17.100000000000001</c:v>
                </c:pt>
                <c:pt idx="1660">
                  <c:v>31.4</c:v>
                </c:pt>
                <c:pt idx="1661">
                  <c:v>15.5</c:v>
                </c:pt>
                <c:pt idx="1662">
                  <c:v>19.600000000000001</c:v>
                </c:pt>
                <c:pt idx="1663">
                  <c:v>9.1</c:v>
                </c:pt>
                <c:pt idx="1664">
                  <c:v>21.1</c:v>
                </c:pt>
                <c:pt idx="1665">
                  <c:v>24.8</c:v>
                </c:pt>
                <c:pt idx="1666">
                  <c:v>16.899999999999999</c:v>
                </c:pt>
                <c:pt idx="1667">
                  <c:v>29</c:v>
                </c:pt>
                <c:pt idx="1668">
                  <c:v>18</c:v>
                </c:pt>
                <c:pt idx="1669">
                  <c:v>14</c:v>
                </c:pt>
                <c:pt idx="1670">
                  <c:v>18.600000000000001</c:v>
                </c:pt>
                <c:pt idx="1671">
                  <c:v>17.600000000000001</c:v>
                </c:pt>
                <c:pt idx="1672">
                  <c:v>22.3</c:v>
                </c:pt>
                <c:pt idx="1673">
                  <c:v>18.3</c:v>
                </c:pt>
                <c:pt idx="1674">
                  <c:v>12.8</c:v>
                </c:pt>
                <c:pt idx="1675">
                  <c:v>18</c:v>
                </c:pt>
                <c:pt idx="1676">
                  <c:v>27.4</c:v>
                </c:pt>
                <c:pt idx="1677">
                  <c:v>9.6</c:v>
                </c:pt>
                <c:pt idx="1678">
                  <c:v>20.7</c:v>
                </c:pt>
                <c:pt idx="1679">
                  <c:v>15.2</c:v>
                </c:pt>
                <c:pt idx="1680">
                  <c:v>18.7</c:v>
                </c:pt>
                <c:pt idx="1681">
                  <c:v>10.6</c:v>
                </c:pt>
                <c:pt idx="1682">
                  <c:v>12.4</c:v>
                </c:pt>
                <c:pt idx="1683">
                  <c:v>29.4</c:v>
                </c:pt>
                <c:pt idx="1684">
                  <c:v>16.399999999999999</c:v>
                </c:pt>
                <c:pt idx="1685">
                  <c:v>25.4</c:v>
                </c:pt>
                <c:pt idx="1686">
                  <c:v>12.9</c:v>
                </c:pt>
                <c:pt idx="1687">
                  <c:v>15.8</c:v>
                </c:pt>
                <c:pt idx="1688">
                  <c:v>19.899999999999999</c:v>
                </c:pt>
                <c:pt idx="1689">
                  <c:v>19.600000000000001</c:v>
                </c:pt>
                <c:pt idx="1690">
                  <c:v>21.4</c:v>
                </c:pt>
                <c:pt idx="1691">
                  <c:v>21.3</c:v>
                </c:pt>
                <c:pt idx="1692">
                  <c:v>20.9</c:v>
                </c:pt>
                <c:pt idx="1693">
                  <c:v>13.9</c:v>
                </c:pt>
                <c:pt idx="1694">
                  <c:v>11.9</c:v>
                </c:pt>
                <c:pt idx="1695">
                  <c:v>18.899999999999999</c:v>
                </c:pt>
                <c:pt idx="1696">
                  <c:v>11.4</c:v>
                </c:pt>
                <c:pt idx="1697">
                  <c:v>14</c:v>
                </c:pt>
                <c:pt idx="1698">
                  <c:v>16.899999999999999</c:v>
                </c:pt>
                <c:pt idx="1699">
                  <c:v>16.8</c:v>
                </c:pt>
                <c:pt idx="1700">
                  <c:v>15.3</c:v>
                </c:pt>
                <c:pt idx="1701">
                  <c:v>17.399999999999999</c:v>
                </c:pt>
                <c:pt idx="1702">
                  <c:v>18.7</c:v>
                </c:pt>
                <c:pt idx="1703">
                  <c:v>17.399999999999999</c:v>
                </c:pt>
                <c:pt idx="1704">
                  <c:v>9.3000000000000007</c:v>
                </c:pt>
                <c:pt idx="1705">
                  <c:v>11.2</c:v>
                </c:pt>
                <c:pt idx="1706">
                  <c:v>17.600000000000001</c:v>
                </c:pt>
                <c:pt idx="1707">
                  <c:v>18.2</c:v>
                </c:pt>
                <c:pt idx="1708">
                  <c:v>17.399999999999999</c:v>
                </c:pt>
                <c:pt idx="1709">
                  <c:v>8.4</c:v>
                </c:pt>
                <c:pt idx="1710">
                  <c:v>9.3000000000000007</c:v>
                </c:pt>
                <c:pt idx="1711">
                  <c:v>16.8</c:v>
                </c:pt>
                <c:pt idx="1712">
                  <c:v>21.8</c:v>
                </c:pt>
                <c:pt idx="1713">
                  <c:v>17.399999999999999</c:v>
                </c:pt>
                <c:pt idx="1714">
                  <c:v>13.7</c:v>
                </c:pt>
                <c:pt idx="1715">
                  <c:v>19.5</c:v>
                </c:pt>
                <c:pt idx="1716">
                  <c:v>10.5</c:v>
                </c:pt>
                <c:pt idx="1717">
                  <c:v>16.2</c:v>
                </c:pt>
                <c:pt idx="1718">
                  <c:v>14.6</c:v>
                </c:pt>
                <c:pt idx="1719">
                  <c:v>16</c:v>
                </c:pt>
                <c:pt idx="1720">
                  <c:v>19.399999999999999</c:v>
                </c:pt>
                <c:pt idx="1721">
                  <c:v>21.9</c:v>
                </c:pt>
                <c:pt idx="1722">
                  <c:v>18.899999999999999</c:v>
                </c:pt>
                <c:pt idx="1723">
                  <c:v>13.3</c:v>
                </c:pt>
                <c:pt idx="1724">
                  <c:v>17.899999999999999</c:v>
                </c:pt>
                <c:pt idx="1725">
                  <c:v>17</c:v>
                </c:pt>
                <c:pt idx="1726">
                  <c:v>17.899999999999999</c:v>
                </c:pt>
                <c:pt idx="1727">
                  <c:v>13.4</c:v>
                </c:pt>
                <c:pt idx="1728">
                  <c:v>17.899999999999999</c:v>
                </c:pt>
                <c:pt idx="1729">
                  <c:v>13.1</c:v>
                </c:pt>
                <c:pt idx="1730">
                  <c:v>17</c:v>
                </c:pt>
                <c:pt idx="1731">
                  <c:v>15</c:v>
                </c:pt>
                <c:pt idx="1732">
                  <c:v>20.3</c:v>
                </c:pt>
                <c:pt idx="1733">
                  <c:v>15.3</c:v>
                </c:pt>
                <c:pt idx="1734">
                  <c:v>17.899999999999999</c:v>
                </c:pt>
                <c:pt idx="1735">
                  <c:v>18.100000000000001</c:v>
                </c:pt>
                <c:pt idx="1736">
                  <c:v>17.2</c:v>
                </c:pt>
                <c:pt idx="1737">
                  <c:v>18.5</c:v>
                </c:pt>
                <c:pt idx="1738">
                  <c:v>19.2</c:v>
                </c:pt>
                <c:pt idx="1739">
                  <c:v>18.899999999999999</c:v>
                </c:pt>
                <c:pt idx="1740">
                  <c:v>16</c:v>
                </c:pt>
                <c:pt idx="1741">
                  <c:v>9.6</c:v>
                </c:pt>
                <c:pt idx="1742">
                  <c:v>13.7</c:v>
                </c:pt>
                <c:pt idx="1743">
                  <c:v>13.5</c:v>
                </c:pt>
                <c:pt idx="1744">
                  <c:v>16</c:v>
                </c:pt>
                <c:pt idx="1745">
                  <c:v>11.1</c:v>
                </c:pt>
                <c:pt idx="1746">
                  <c:v>27.6</c:v>
                </c:pt>
                <c:pt idx="1747">
                  <c:v>16.100000000000001</c:v>
                </c:pt>
                <c:pt idx="1748">
                  <c:v>18.5</c:v>
                </c:pt>
                <c:pt idx="1749">
                  <c:v>16.600000000000001</c:v>
                </c:pt>
                <c:pt idx="1750">
                  <c:v>13.4</c:v>
                </c:pt>
                <c:pt idx="1751">
                  <c:v>16.399999999999999</c:v>
                </c:pt>
                <c:pt idx="1752">
                  <c:v>13.8</c:v>
                </c:pt>
                <c:pt idx="1753">
                  <c:v>14.9</c:v>
                </c:pt>
                <c:pt idx="1754">
                  <c:v>16.899999999999999</c:v>
                </c:pt>
                <c:pt idx="1755">
                  <c:v>13.8</c:v>
                </c:pt>
                <c:pt idx="1756">
                  <c:v>20.3</c:v>
                </c:pt>
                <c:pt idx="1757">
                  <c:v>14.8</c:v>
                </c:pt>
                <c:pt idx="1758">
                  <c:v>13.3</c:v>
                </c:pt>
                <c:pt idx="1759">
                  <c:v>19</c:v>
                </c:pt>
                <c:pt idx="1760">
                  <c:v>14.7</c:v>
                </c:pt>
                <c:pt idx="1761">
                  <c:v>16.2</c:v>
                </c:pt>
                <c:pt idx="1762">
                  <c:v>15</c:v>
                </c:pt>
                <c:pt idx="1763">
                  <c:v>11.1</c:v>
                </c:pt>
                <c:pt idx="1764">
                  <c:v>12.6</c:v>
                </c:pt>
                <c:pt idx="1765">
                  <c:v>11</c:v>
                </c:pt>
                <c:pt idx="1766">
                  <c:v>21.3</c:v>
                </c:pt>
                <c:pt idx="1767">
                  <c:v>11.2</c:v>
                </c:pt>
                <c:pt idx="1768">
                  <c:v>25.9</c:v>
                </c:pt>
                <c:pt idx="1769">
                  <c:v>18.8</c:v>
                </c:pt>
                <c:pt idx="1770">
                  <c:v>30.1</c:v>
                </c:pt>
                <c:pt idx="1771">
                  <c:v>19.8</c:v>
                </c:pt>
                <c:pt idx="1772">
                  <c:v>28.5</c:v>
                </c:pt>
                <c:pt idx="1773">
                  <c:v>25.6</c:v>
                </c:pt>
                <c:pt idx="1774">
                  <c:v>16.8</c:v>
                </c:pt>
                <c:pt idx="1775">
                  <c:v>16.2</c:v>
                </c:pt>
                <c:pt idx="1776">
                  <c:v>18.899999999999999</c:v>
                </c:pt>
                <c:pt idx="1777">
                  <c:v>15</c:v>
                </c:pt>
                <c:pt idx="1778">
                  <c:v>24.5</c:v>
                </c:pt>
                <c:pt idx="1779">
                  <c:v>26.7</c:v>
                </c:pt>
                <c:pt idx="1780">
                  <c:v>26.8</c:v>
                </c:pt>
                <c:pt idx="1781">
                  <c:v>25.9</c:v>
                </c:pt>
                <c:pt idx="1782">
                  <c:v>29</c:v>
                </c:pt>
                <c:pt idx="1783">
                  <c:v>24.6</c:v>
                </c:pt>
                <c:pt idx="1784">
                  <c:v>32.1</c:v>
                </c:pt>
                <c:pt idx="1785">
                  <c:v>15</c:v>
                </c:pt>
                <c:pt idx="1786">
                  <c:v>19.2</c:v>
                </c:pt>
                <c:pt idx="1787">
                  <c:v>26.3</c:v>
                </c:pt>
                <c:pt idx="1788">
                  <c:v>23.5</c:v>
                </c:pt>
                <c:pt idx="1789">
                  <c:v>21.4</c:v>
                </c:pt>
                <c:pt idx="1790">
                  <c:v>16.5</c:v>
                </c:pt>
                <c:pt idx="1791">
                  <c:v>15.8</c:v>
                </c:pt>
                <c:pt idx="1792">
                  <c:v>19.2</c:v>
                </c:pt>
                <c:pt idx="1793">
                  <c:v>19</c:v>
                </c:pt>
                <c:pt idx="1794">
                  <c:v>18.600000000000001</c:v>
                </c:pt>
                <c:pt idx="1795">
                  <c:v>16.899999999999999</c:v>
                </c:pt>
                <c:pt idx="1796">
                  <c:v>28.9</c:v>
                </c:pt>
                <c:pt idx="1797">
                  <c:v>23.3</c:v>
                </c:pt>
                <c:pt idx="1798">
                  <c:v>9.4</c:v>
                </c:pt>
                <c:pt idx="1799">
                  <c:v>21.5</c:v>
                </c:pt>
                <c:pt idx="1800">
                  <c:v>23</c:v>
                </c:pt>
                <c:pt idx="1801">
                  <c:v>16.600000000000001</c:v>
                </c:pt>
                <c:pt idx="1802">
                  <c:v>22.5</c:v>
                </c:pt>
                <c:pt idx="1803">
                  <c:v>18.600000000000001</c:v>
                </c:pt>
                <c:pt idx="1804">
                  <c:v>16.3</c:v>
                </c:pt>
                <c:pt idx="1805">
                  <c:v>21.6</c:v>
                </c:pt>
                <c:pt idx="1806">
                  <c:v>10.6</c:v>
                </c:pt>
                <c:pt idx="1807">
                  <c:v>22.8</c:v>
                </c:pt>
                <c:pt idx="1808">
                  <c:v>21.6</c:v>
                </c:pt>
                <c:pt idx="1809">
                  <c:v>16.5</c:v>
                </c:pt>
                <c:pt idx="1810">
                  <c:v>12.5</c:v>
                </c:pt>
                <c:pt idx="1811">
                  <c:v>17.899999999999999</c:v>
                </c:pt>
                <c:pt idx="1812">
                  <c:v>24.3</c:v>
                </c:pt>
                <c:pt idx="1813">
                  <c:v>16.8</c:v>
                </c:pt>
                <c:pt idx="1814">
                  <c:v>10.6</c:v>
                </c:pt>
                <c:pt idx="1815">
                  <c:v>26.4</c:v>
                </c:pt>
                <c:pt idx="1816">
                  <c:v>14.8</c:v>
                </c:pt>
                <c:pt idx="1817">
                  <c:v>15.3</c:v>
                </c:pt>
                <c:pt idx="1818">
                  <c:v>28.3</c:v>
                </c:pt>
                <c:pt idx="1819">
                  <c:v>21.8</c:v>
                </c:pt>
                <c:pt idx="1820">
                  <c:v>18.399999999999999</c:v>
                </c:pt>
                <c:pt idx="1821">
                  <c:v>23.1</c:v>
                </c:pt>
                <c:pt idx="1822">
                  <c:v>21.1</c:v>
                </c:pt>
                <c:pt idx="1823">
                  <c:v>18.8</c:v>
                </c:pt>
                <c:pt idx="1824">
                  <c:v>17.3</c:v>
                </c:pt>
                <c:pt idx="1825">
                  <c:v>30.4</c:v>
                </c:pt>
                <c:pt idx="1826">
                  <c:v>21.7</c:v>
                </c:pt>
                <c:pt idx="1827">
                  <c:v>22.1</c:v>
                </c:pt>
                <c:pt idx="1828">
                  <c:v>28.3</c:v>
                </c:pt>
                <c:pt idx="1829">
                  <c:v>15.8</c:v>
                </c:pt>
                <c:pt idx="1830">
                  <c:v>15.6</c:v>
                </c:pt>
                <c:pt idx="1831">
                  <c:v>14.4</c:v>
                </c:pt>
                <c:pt idx="1832">
                  <c:v>23.3</c:v>
                </c:pt>
                <c:pt idx="1833">
                  <c:v>15.6</c:v>
                </c:pt>
                <c:pt idx="1834">
                  <c:v>19.5</c:v>
                </c:pt>
                <c:pt idx="1835">
                  <c:v>19.100000000000001</c:v>
                </c:pt>
                <c:pt idx="1836">
                  <c:v>14.9</c:v>
                </c:pt>
                <c:pt idx="1837">
                  <c:v>14.1</c:v>
                </c:pt>
                <c:pt idx="1838">
                  <c:v>25.2</c:v>
                </c:pt>
                <c:pt idx="1839">
                  <c:v>9.8000000000000007</c:v>
                </c:pt>
                <c:pt idx="1840">
                  <c:v>26.9</c:v>
                </c:pt>
                <c:pt idx="1841">
                  <c:v>15.2</c:v>
                </c:pt>
                <c:pt idx="1842">
                  <c:v>24.9</c:v>
                </c:pt>
                <c:pt idx="1843">
                  <c:v>18.600000000000001</c:v>
                </c:pt>
                <c:pt idx="1844">
                  <c:v>13.9</c:v>
                </c:pt>
                <c:pt idx="1845">
                  <c:v>22.7</c:v>
                </c:pt>
                <c:pt idx="1846">
                  <c:v>17.5</c:v>
                </c:pt>
                <c:pt idx="1847">
                  <c:v>15.4</c:v>
                </c:pt>
                <c:pt idx="1848">
                  <c:v>22.6</c:v>
                </c:pt>
                <c:pt idx="1849">
                  <c:v>17.2</c:v>
                </c:pt>
                <c:pt idx="1850">
                  <c:v>17</c:v>
                </c:pt>
                <c:pt idx="1851">
                  <c:v>20</c:v>
                </c:pt>
                <c:pt idx="1852">
                  <c:v>16.3</c:v>
                </c:pt>
                <c:pt idx="1853">
                  <c:v>12</c:v>
                </c:pt>
                <c:pt idx="1854">
                  <c:v>22.4</c:v>
                </c:pt>
                <c:pt idx="1855">
                  <c:v>26.9</c:v>
                </c:pt>
                <c:pt idx="1856">
                  <c:v>18.899999999999999</c:v>
                </c:pt>
                <c:pt idx="1857">
                  <c:v>16.100000000000001</c:v>
                </c:pt>
                <c:pt idx="1858">
                  <c:v>20.2</c:v>
                </c:pt>
                <c:pt idx="1859">
                  <c:v>14.1</c:v>
                </c:pt>
                <c:pt idx="1860">
                  <c:v>19.8</c:v>
                </c:pt>
                <c:pt idx="1861">
                  <c:v>17.899999999999999</c:v>
                </c:pt>
                <c:pt idx="1862">
                  <c:v>11.6</c:v>
                </c:pt>
                <c:pt idx="1863">
                  <c:v>23.9</c:v>
                </c:pt>
                <c:pt idx="1864">
                  <c:v>10.6</c:v>
                </c:pt>
                <c:pt idx="1865">
                  <c:v>9.4</c:v>
                </c:pt>
                <c:pt idx="1866">
                  <c:v>21.8</c:v>
                </c:pt>
                <c:pt idx="1867">
                  <c:v>28.2</c:v>
                </c:pt>
                <c:pt idx="1868">
                  <c:v>22</c:v>
                </c:pt>
                <c:pt idx="1869">
                  <c:v>17.8</c:v>
                </c:pt>
                <c:pt idx="1870">
                  <c:v>16</c:v>
                </c:pt>
                <c:pt idx="1871">
                  <c:v>19.899999999999999</c:v>
                </c:pt>
                <c:pt idx="1872">
                  <c:v>24.9</c:v>
                </c:pt>
                <c:pt idx="1873">
                  <c:v>17.7</c:v>
                </c:pt>
                <c:pt idx="1874">
                  <c:v>34.200000000000003</c:v>
                </c:pt>
                <c:pt idx="1875">
                  <c:v>19</c:v>
                </c:pt>
                <c:pt idx="1876">
                  <c:v>18.8</c:v>
                </c:pt>
                <c:pt idx="1877">
                  <c:v>7.4</c:v>
                </c:pt>
                <c:pt idx="1878">
                  <c:v>16.600000000000001</c:v>
                </c:pt>
                <c:pt idx="1879">
                  <c:v>16.2</c:v>
                </c:pt>
                <c:pt idx="1880">
                  <c:v>20.2</c:v>
                </c:pt>
                <c:pt idx="1881">
                  <c:v>17.8</c:v>
                </c:pt>
                <c:pt idx="1882">
                  <c:v>20.5</c:v>
                </c:pt>
                <c:pt idx="1883">
                  <c:v>20.6</c:v>
                </c:pt>
                <c:pt idx="1884">
                  <c:v>20.100000000000001</c:v>
                </c:pt>
                <c:pt idx="1885">
                  <c:v>16.5</c:v>
                </c:pt>
                <c:pt idx="1886">
                  <c:v>21</c:v>
                </c:pt>
                <c:pt idx="1887">
                  <c:v>21.3</c:v>
                </c:pt>
                <c:pt idx="1888">
                  <c:v>11</c:v>
                </c:pt>
                <c:pt idx="1889">
                  <c:v>19.2</c:v>
                </c:pt>
                <c:pt idx="1890">
                  <c:v>16.7</c:v>
                </c:pt>
                <c:pt idx="1891">
                  <c:v>16.3</c:v>
                </c:pt>
                <c:pt idx="1892">
                  <c:v>18.7</c:v>
                </c:pt>
                <c:pt idx="1893">
                  <c:v>21.7</c:v>
                </c:pt>
                <c:pt idx="1894">
                  <c:v>21.5</c:v>
                </c:pt>
                <c:pt idx="1895">
                  <c:v>26.4</c:v>
                </c:pt>
                <c:pt idx="1896">
                  <c:v>14.5</c:v>
                </c:pt>
                <c:pt idx="1897">
                  <c:v>27.5</c:v>
                </c:pt>
                <c:pt idx="1898">
                  <c:v>16</c:v>
                </c:pt>
                <c:pt idx="1899">
                  <c:v>15.7</c:v>
                </c:pt>
                <c:pt idx="1900">
                  <c:v>23.3</c:v>
                </c:pt>
                <c:pt idx="1901">
                  <c:v>20.9</c:v>
                </c:pt>
                <c:pt idx="1902">
                  <c:v>22.7</c:v>
                </c:pt>
                <c:pt idx="1903">
                  <c:v>10.3</c:v>
                </c:pt>
                <c:pt idx="1904">
                  <c:v>14.7</c:v>
                </c:pt>
                <c:pt idx="1905">
                  <c:v>21.4</c:v>
                </c:pt>
                <c:pt idx="1906">
                  <c:v>16.600000000000001</c:v>
                </c:pt>
                <c:pt idx="1907">
                  <c:v>24.4</c:v>
                </c:pt>
                <c:pt idx="1908">
                  <c:v>22.3</c:v>
                </c:pt>
                <c:pt idx="1909">
                  <c:v>17.899999999999999</c:v>
                </c:pt>
                <c:pt idx="1910">
                  <c:v>18.7</c:v>
                </c:pt>
                <c:pt idx="1911">
                  <c:v>22.1</c:v>
                </c:pt>
                <c:pt idx="1912">
                  <c:v>12.5</c:v>
                </c:pt>
                <c:pt idx="1913">
                  <c:v>17.7</c:v>
                </c:pt>
                <c:pt idx="1914">
                  <c:v>22.2</c:v>
                </c:pt>
                <c:pt idx="1915">
                  <c:v>24.6</c:v>
                </c:pt>
                <c:pt idx="1916">
                  <c:v>16.7</c:v>
                </c:pt>
                <c:pt idx="1917">
                  <c:v>19.399999999999999</c:v>
                </c:pt>
                <c:pt idx="1918">
                  <c:v>10.3</c:v>
                </c:pt>
                <c:pt idx="1919">
                  <c:v>18.399999999999999</c:v>
                </c:pt>
                <c:pt idx="1920">
                  <c:v>13.1</c:v>
                </c:pt>
                <c:pt idx="1921">
                  <c:v>13</c:v>
                </c:pt>
                <c:pt idx="1922">
                  <c:v>14.8</c:v>
                </c:pt>
                <c:pt idx="1923">
                  <c:v>13.5</c:v>
                </c:pt>
                <c:pt idx="1924">
                  <c:v>18.100000000000001</c:v>
                </c:pt>
                <c:pt idx="1925">
                  <c:v>21.5</c:v>
                </c:pt>
                <c:pt idx="1926">
                  <c:v>17.2</c:v>
                </c:pt>
                <c:pt idx="1927">
                  <c:v>23.5</c:v>
                </c:pt>
                <c:pt idx="1928">
                  <c:v>18.100000000000001</c:v>
                </c:pt>
                <c:pt idx="1929">
                  <c:v>21.2</c:v>
                </c:pt>
                <c:pt idx="1930">
                  <c:v>21.6</c:v>
                </c:pt>
                <c:pt idx="1931">
                  <c:v>14.6</c:v>
                </c:pt>
                <c:pt idx="1932">
                  <c:v>15.8</c:v>
                </c:pt>
                <c:pt idx="1933">
                  <c:v>17.3</c:v>
                </c:pt>
                <c:pt idx="1934">
                  <c:v>21.5</c:v>
                </c:pt>
                <c:pt idx="1935">
                  <c:v>16.3</c:v>
                </c:pt>
                <c:pt idx="1936">
                  <c:v>13.4</c:v>
                </c:pt>
                <c:pt idx="1937">
                  <c:v>19.399999999999999</c:v>
                </c:pt>
                <c:pt idx="1938">
                  <c:v>12.7</c:v>
                </c:pt>
                <c:pt idx="1939">
                  <c:v>24.4</c:v>
                </c:pt>
                <c:pt idx="1940">
                  <c:v>20.8</c:v>
                </c:pt>
                <c:pt idx="1941">
                  <c:v>22.7</c:v>
                </c:pt>
                <c:pt idx="1942">
                  <c:v>21.2</c:v>
                </c:pt>
                <c:pt idx="1943">
                  <c:v>12.1</c:v>
                </c:pt>
                <c:pt idx="1944">
                  <c:v>10.1</c:v>
                </c:pt>
                <c:pt idx="1945">
                  <c:v>22.9</c:v>
                </c:pt>
                <c:pt idx="1946">
                  <c:v>21.9</c:v>
                </c:pt>
                <c:pt idx="1947">
                  <c:v>23.4</c:v>
                </c:pt>
                <c:pt idx="1948">
                  <c:v>19.899999999999999</c:v>
                </c:pt>
                <c:pt idx="1949">
                  <c:v>22</c:v>
                </c:pt>
                <c:pt idx="1950">
                  <c:v>20.2</c:v>
                </c:pt>
                <c:pt idx="1951">
                  <c:v>19.600000000000001</c:v>
                </c:pt>
                <c:pt idx="1952">
                  <c:v>24.8</c:v>
                </c:pt>
                <c:pt idx="1953">
                  <c:v>25.6</c:v>
                </c:pt>
                <c:pt idx="1954">
                  <c:v>21.6</c:v>
                </c:pt>
                <c:pt idx="1955">
                  <c:v>19</c:v>
                </c:pt>
                <c:pt idx="1956">
                  <c:v>18.2</c:v>
                </c:pt>
                <c:pt idx="1957">
                  <c:v>12.4</c:v>
                </c:pt>
                <c:pt idx="1958">
                  <c:v>17.399999999999999</c:v>
                </c:pt>
                <c:pt idx="1959">
                  <c:v>15.9</c:v>
                </c:pt>
                <c:pt idx="1960">
                  <c:v>22.3</c:v>
                </c:pt>
                <c:pt idx="1961">
                  <c:v>14.2</c:v>
                </c:pt>
                <c:pt idx="1962">
                  <c:v>17.7</c:v>
                </c:pt>
                <c:pt idx="1963">
                  <c:v>12.5</c:v>
                </c:pt>
                <c:pt idx="1964">
                  <c:v>31.2</c:v>
                </c:pt>
                <c:pt idx="1965">
                  <c:v>18.899999999999999</c:v>
                </c:pt>
                <c:pt idx="1966">
                  <c:v>23</c:v>
                </c:pt>
                <c:pt idx="1967">
                  <c:v>9</c:v>
                </c:pt>
                <c:pt idx="1968">
                  <c:v>25.3</c:v>
                </c:pt>
                <c:pt idx="1969">
                  <c:v>16.399999999999999</c:v>
                </c:pt>
                <c:pt idx="1970">
                  <c:v>16.600000000000001</c:v>
                </c:pt>
                <c:pt idx="1971">
                  <c:v>25.7</c:v>
                </c:pt>
                <c:pt idx="1972">
                  <c:v>20.100000000000001</c:v>
                </c:pt>
                <c:pt idx="1973">
                  <c:v>21</c:v>
                </c:pt>
                <c:pt idx="1974">
                  <c:v>15.3</c:v>
                </c:pt>
                <c:pt idx="1975">
                  <c:v>23</c:v>
                </c:pt>
                <c:pt idx="1976">
                  <c:v>19.100000000000001</c:v>
                </c:pt>
                <c:pt idx="1977">
                  <c:v>17.2</c:v>
                </c:pt>
                <c:pt idx="1978">
                  <c:v>15.8</c:v>
                </c:pt>
                <c:pt idx="1979">
                  <c:v>23.9</c:v>
                </c:pt>
                <c:pt idx="1980">
                  <c:v>22.5</c:v>
                </c:pt>
                <c:pt idx="1981">
                  <c:v>18.899999999999999</c:v>
                </c:pt>
                <c:pt idx="1982">
                  <c:v>17.3</c:v>
                </c:pt>
                <c:pt idx="1983">
                  <c:v>12.8</c:v>
                </c:pt>
                <c:pt idx="1984">
                  <c:v>19.3</c:v>
                </c:pt>
                <c:pt idx="1985">
                  <c:v>17.899999999999999</c:v>
                </c:pt>
                <c:pt idx="1986">
                  <c:v>19</c:v>
                </c:pt>
                <c:pt idx="1987">
                  <c:v>15.9</c:v>
                </c:pt>
                <c:pt idx="1988">
                  <c:v>17.3</c:v>
                </c:pt>
                <c:pt idx="1989">
                  <c:v>21.5</c:v>
                </c:pt>
                <c:pt idx="1990">
                  <c:v>19.8</c:v>
                </c:pt>
                <c:pt idx="1991">
                  <c:v>24.8</c:v>
                </c:pt>
                <c:pt idx="1992">
                  <c:v>17.100000000000001</c:v>
                </c:pt>
                <c:pt idx="1993">
                  <c:v>18.100000000000001</c:v>
                </c:pt>
                <c:pt idx="1994">
                  <c:v>24</c:v>
                </c:pt>
                <c:pt idx="1995">
                  <c:v>24.9</c:v>
                </c:pt>
                <c:pt idx="1996">
                  <c:v>17.2</c:v>
                </c:pt>
                <c:pt idx="1997">
                  <c:v>17.3</c:v>
                </c:pt>
                <c:pt idx="1998">
                  <c:v>14.2</c:v>
                </c:pt>
                <c:pt idx="1999">
                  <c:v>12.9</c:v>
                </c:pt>
                <c:pt idx="2000">
                  <c:v>18.600000000000001</c:v>
                </c:pt>
                <c:pt idx="2001">
                  <c:v>23.6</c:v>
                </c:pt>
                <c:pt idx="2002">
                  <c:v>14.5</c:v>
                </c:pt>
                <c:pt idx="2003">
                  <c:v>19.899999999999999</c:v>
                </c:pt>
                <c:pt idx="2004">
                  <c:v>15.3</c:v>
                </c:pt>
                <c:pt idx="2005">
                  <c:v>15.1</c:v>
                </c:pt>
                <c:pt idx="2006">
                  <c:v>15.5</c:v>
                </c:pt>
                <c:pt idx="2007">
                  <c:v>15.6</c:v>
                </c:pt>
                <c:pt idx="2008">
                  <c:v>22.8</c:v>
                </c:pt>
                <c:pt idx="2009">
                  <c:v>17.7</c:v>
                </c:pt>
                <c:pt idx="2010">
                  <c:v>22.3</c:v>
                </c:pt>
                <c:pt idx="2011">
                  <c:v>22.9</c:v>
                </c:pt>
                <c:pt idx="2012">
                  <c:v>18.100000000000001</c:v>
                </c:pt>
                <c:pt idx="2013">
                  <c:v>16.5</c:v>
                </c:pt>
                <c:pt idx="2014">
                  <c:v>22.6</c:v>
                </c:pt>
                <c:pt idx="2015">
                  <c:v>28.3</c:v>
                </c:pt>
                <c:pt idx="2016">
                  <c:v>14.7</c:v>
                </c:pt>
                <c:pt idx="2017">
                  <c:v>18.8</c:v>
                </c:pt>
                <c:pt idx="2018">
                  <c:v>20.3</c:v>
                </c:pt>
                <c:pt idx="2019">
                  <c:v>21.3</c:v>
                </c:pt>
                <c:pt idx="2020">
                  <c:v>26.2</c:v>
                </c:pt>
                <c:pt idx="2021">
                  <c:v>15.7</c:v>
                </c:pt>
                <c:pt idx="2022">
                  <c:v>13.3</c:v>
                </c:pt>
                <c:pt idx="2023">
                  <c:v>26.7</c:v>
                </c:pt>
                <c:pt idx="2024">
                  <c:v>12.2</c:v>
                </c:pt>
                <c:pt idx="2025">
                  <c:v>27</c:v>
                </c:pt>
                <c:pt idx="2026">
                  <c:v>28</c:v>
                </c:pt>
                <c:pt idx="2027">
                  <c:v>13.3</c:v>
                </c:pt>
                <c:pt idx="2028">
                  <c:v>20.100000000000001</c:v>
                </c:pt>
                <c:pt idx="2029">
                  <c:v>14.5</c:v>
                </c:pt>
                <c:pt idx="2030">
                  <c:v>19.399999999999999</c:v>
                </c:pt>
                <c:pt idx="2031">
                  <c:v>9.3000000000000007</c:v>
                </c:pt>
                <c:pt idx="2032">
                  <c:v>21.8</c:v>
                </c:pt>
                <c:pt idx="2033">
                  <c:v>12.9</c:v>
                </c:pt>
                <c:pt idx="2034">
                  <c:v>17</c:v>
                </c:pt>
                <c:pt idx="2035">
                  <c:v>16.8</c:v>
                </c:pt>
                <c:pt idx="2036">
                  <c:v>21.4</c:v>
                </c:pt>
                <c:pt idx="2037">
                  <c:v>14.5</c:v>
                </c:pt>
                <c:pt idx="2038">
                  <c:v>25.9</c:v>
                </c:pt>
                <c:pt idx="2039">
                  <c:v>28.6</c:v>
                </c:pt>
                <c:pt idx="2040">
                  <c:v>8.1999999999999993</c:v>
                </c:pt>
                <c:pt idx="2041">
                  <c:v>19.2</c:v>
                </c:pt>
                <c:pt idx="2042">
                  <c:v>13.7</c:v>
                </c:pt>
                <c:pt idx="2043">
                  <c:v>18.899999999999999</c:v>
                </c:pt>
                <c:pt idx="2044">
                  <c:v>13.6</c:v>
                </c:pt>
                <c:pt idx="2045">
                  <c:v>16.600000000000001</c:v>
                </c:pt>
                <c:pt idx="2046">
                  <c:v>18.7</c:v>
                </c:pt>
                <c:pt idx="2047">
                  <c:v>19.8</c:v>
                </c:pt>
                <c:pt idx="2048">
                  <c:v>21.7</c:v>
                </c:pt>
                <c:pt idx="2049">
                  <c:v>24.1</c:v>
                </c:pt>
                <c:pt idx="2050">
                  <c:v>18.3</c:v>
                </c:pt>
                <c:pt idx="2051">
                  <c:v>21.4</c:v>
                </c:pt>
                <c:pt idx="2052">
                  <c:v>19.7</c:v>
                </c:pt>
                <c:pt idx="2053">
                  <c:v>17.899999999999999</c:v>
                </c:pt>
                <c:pt idx="2054">
                  <c:v>20.3</c:v>
                </c:pt>
                <c:pt idx="2055">
                  <c:v>27.3</c:v>
                </c:pt>
                <c:pt idx="2056">
                  <c:v>18.600000000000001</c:v>
                </c:pt>
                <c:pt idx="2057">
                  <c:v>15.4</c:v>
                </c:pt>
                <c:pt idx="2058">
                  <c:v>25.9</c:v>
                </c:pt>
                <c:pt idx="2059">
                  <c:v>24.3</c:v>
                </c:pt>
                <c:pt idx="2060">
                  <c:v>17.7</c:v>
                </c:pt>
                <c:pt idx="2061">
                  <c:v>14.3</c:v>
                </c:pt>
                <c:pt idx="2062">
                  <c:v>27.5</c:v>
                </c:pt>
                <c:pt idx="2063">
                  <c:v>23.9</c:v>
                </c:pt>
                <c:pt idx="2064">
                  <c:v>11.5</c:v>
                </c:pt>
                <c:pt idx="2065">
                  <c:v>27.3</c:v>
                </c:pt>
                <c:pt idx="2066">
                  <c:v>22.4</c:v>
                </c:pt>
                <c:pt idx="2067">
                  <c:v>14.6</c:v>
                </c:pt>
                <c:pt idx="2068">
                  <c:v>14.5</c:v>
                </c:pt>
                <c:pt idx="2069">
                  <c:v>17</c:v>
                </c:pt>
                <c:pt idx="2070">
                  <c:v>22.9</c:v>
                </c:pt>
                <c:pt idx="2071">
                  <c:v>11.7</c:v>
                </c:pt>
                <c:pt idx="2072">
                  <c:v>10.3</c:v>
                </c:pt>
                <c:pt idx="2073">
                  <c:v>18.399999999999999</c:v>
                </c:pt>
                <c:pt idx="2074">
                  <c:v>7.7</c:v>
                </c:pt>
                <c:pt idx="2075">
                  <c:v>15.5</c:v>
                </c:pt>
                <c:pt idx="2076">
                  <c:v>9.9</c:v>
                </c:pt>
                <c:pt idx="2077">
                  <c:v>27.9</c:v>
                </c:pt>
                <c:pt idx="2078">
                  <c:v>16</c:v>
                </c:pt>
                <c:pt idx="2079">
                  <c:v>15.9</c:v>
                </c:pt>
                <c:pt idx="2080">
                  <c:v>19</c:v>
                </c:pt>
                <c:pt idx="2081">
                  <c:v>11.8</c:v>
                </c:pt>
                <c:pt idx="2082">
                  <c:v>14</c:v>
                </c:pt>
                <c:pt idx="2083">
                  <c:v>24.4</c:v>
                </c:pt>
                <c:pt idx="2084">
                  <c:v>18.600000000000001</c:v>
                </c:pt>
                <c:pt idx="2085">
                  <c:v>8.8000000000000007</c:v>
                </c:pt>
                <c:pt idx="2086">
                  <c:v>26.5</c:v>
                </c:pt>
                <c:pt idx="2087">
                  <c:v>15.9</c:v>
                </c:pt>
                <c:pt idx="2088">
                  <c:v>20.2</c:v>
                </c:pt>
                <c:pt idx="2089">
                  <c:v>22.4</c:v>
                </c:pt>
                <c:pt idx="2090">
                  <c:v>20.5</c:v>
                </c:pt>
                <c:pt idx="2091">
                  <c:v>11.2</c:v>
                </c:pt>
                <c:pt idx="2092">
                  <c:v>19.100000000000001</c:v>
                </c:pt>
                <c:pt idx="2093">
                  <c:v>18.600000000000001</c:v>
                </c:pt>
                <c:pt idx="2094">
                  <c:v>21.8</c:v>
                </c:pt>
                <c:pt idx="2095">
                  <c:v>16.3</c:v>
                </c:pt>
                <c:pt idx="2096">
                  <c:v>20.7</c:v>
                </c:pt>
                <c:pt idx="2097">
                  <c:v>12</c:v>
                </c:pt>
                <c:pt idx="2098">
                  <c:v>23.7</c:v>
                </c:pt>
                <c:pt idx="2099">
                  <c:v>16.5</c:v>
                </c:pt>
                <c:pt idx="2100">
                  <c:v>13.1</c:v>
                </c:pt>
                <c:pt idx="2101">
                  <c:v>17.8</c:v>
                </c:pt>
                <c:pt idx="2102">
                  <c:v>16.8</c:v>
                </c:pt>
                <c:pt idx="2103">
                  <c:v>19.7</c:v>
                </c:pt>
                <c:pt idx="2104">
                  <c:v>18.100000000000001</c:v>
                </c:pt>
                <c:pt idx="2105">
                  <c:v>14.8</c:v>
                </c:pt>
                <c:pt idx="2106">
                  <c:v>16.100000000000001</c:v>
                </c:pt>
                <c:pt idx="2107">
                  <c:v>17.2</c:v>
                </c:pt>
                <c:pt idx="2108">
                  <c:v>20.7</c:v>
                </c:pt>
                <c:pt idx="2109">
                  <c:v>20.9</c:v>
                </c:pt>
                <c:pt idx="2110">
                  <c:v>21</c:v>
                </c:pt>
                <c:pt idx="2111">
                  <c:v>25.5</c:v>
                </c:pt>
                <c:pt idx="2112">
                  <c:v>19.600000000000001</c:v>
                </c:pt>
                <c:pt idx="2113">
                  <c:v>18.100000000000001</c:v>
                </c:pt>
                <c:pt idx="2114">
                  <c:v>21.9</c:v>
                </c:pt>
                <c:pt idx="2115">
                  <c:v>25.8</c:v>
                </c:pt>
                <c:pt idx="2116">
                  <c:v>25.1</c:v>
                </c:pt>
                <c:pt idx="2117">
                  <c:v>20.2</c:v>
                </c:pt>
                <c:pt idx="2118">
                  <c:v>18.399999999999999</c:v>
                </c:pt>
                <c:pt idx="2119">
                  <c:v>23.6</c:v>
                </c:pt>
                <c:pt idx="2120">
                  <c:v>15.3</c:v>
                </c:pt>
                <c:pt idx="2121">
                  <c:v>24.6</c:v>
                </c:pt>
                <c:pt idx="2122">
                  <c:v>12.3</c:v>
                </c:pt>
                <c:pt idx="2123">
                  <c:v>17</c:v>
                </c:pt>
                <c:pt idx="2124">
                  <c:v>23.5</c:v>
                </c:pt>
                <c:pt idx="2125">
                  <c:v>18.5</c:v>
                </c:pt>
                <c:pt idx="2126">
                  <c:v>16.7</c:v>
                </c:pt>
                <c:pt idx="2127">
                  <c:v>24.4</c:v>
                </c:pt>
                <c:pt idx="2128">
                  <c:v>26.3</c:v>
                </c:pt>
                <c:pt idx="2129">
                  <c:v>23</c:v>
                </c:pt>
                <c:pt idx="2130">
                  <c:v>22.7</c:v>
                </c:pt>
                <c:pt idx="2131">
                  <c:v>25.9</c:v>
                </c:pt>
                <c:pt idx="2132">
                  <c:v>16</c:v>
                </c:pt>
                <c:pt idx="2133">
                  <c:v>19.2</c:v>
                </c:pt>
                <c:pt idx="2134">
                  <c:v>10.4</c:v>
                </c:pt>
                <c:pt idx="2135">
                  <c:v>15.3</c:v>
                </c:pt>
                <c:pt idx="2136">
                  <c:v>21</c:v>
                </c:pt>
                <c:pt idx="2137">
                  <c:v>17.899999999999999</c:v>
                </c:pt>
                <c:pt idx="2138">
                  <c:v>25.3</c:v>
                </c:pt>
                <c:pt idx="2139">
                  <c:v>27.6</c:v>
                </c:pt>
                <c:pt idx="2140">
                  <c:v>18.5</c:v>
                </c:pt>
                <c:pt idx="2141">
                  <c:v>20.9</c:v>
                </c:pt>
                <c:pt idx="2142">
                  <c:v>20.5</c:v>
                </c:pt>
                <c:pt idx="2143">
                  <c:v>21.6</c:v>
                </c:pt>
                <c:pt idx="2144">
                  <c:v>22.5</c:v>
                </c:pt>
                <c:pt idx="2145">
                  <c:v>20.3</c:v>
                </c:pt>
                <c:pt idx="2146">
                  <c:v>25.9</c:v>
                </c:pt>
                <c:pt idx="2147">
                  <c:v>18.5</c:v>
                </c:pt>
                <c:pt idx="2148">
                  <c:v>26.5</c:v>
                </c:pt>
                <c:pt idx="2149">
                  <c:v>18.5</c:v>
                </c:pt>
                <c:pt idx="2150">
                  <c:v>20</c:v>
                </c:pt>
                <c:pt idx="2151">
                  <c:v>18.5</c:v>
                </c:pt>
                <c:pt idx="2152">
                  <c:v>27</c:v>
                </c:pt>
                <c:pt idx="2153">
                  <c:v>22.5</c:v>
                </c:pt>
                <c:pt idx="2154">
                  <c:v>30.2</c:v>
                </c:pt>
                <c:pt idx="2155">
                  <c:v>18.3</c:v>
                </c:pt>
                <c:pt idx="2156">
                  <c:v>26.1</c:v>
                </c:pt>
                <c:pt idx="2157">
                  <c:v>19.3</c:v>
                </c:pt>
                <c:pt idx="2158">
                  <c:v>22.7</c:v>
                </c:pt>
                <c:pt idx="2159">
                  <c:v>34.700000000000003</c:v>
                </c:pt>
                <c:pt idx="2160">
                  <c:v>31.1</c:v>
                </c:pt>
                <c:pt idx="2161">
                  <c:v>14.7</c:v>
                </c:pt>
                <c:pt idx="2162">
                  <c:v>23.3</c:v>
                </c:pt>
                <c:pt idx="2163">
                  <c:v>34.6</c:v>
                </c:pt>
                <c:pt idx="2164">
                  <c:v>15.3</c:v>
                </c:pt>
                <c:pt idx="2165">
                  <c:v>26.2</c:v>
                </c:pt>
                <c:pt idx="2166">
                  <c:v>23.1</c:v>
                </c:pt>
                <c:pt idx="2167">
                  <c:v>21.9</c:v>
                </c:pt>
                <c:pt idx="2168">
                  <c:v>18.399999999999999</c:v>
                </c:pt>
                <c:pt idx="2169">
                  <c:v>24.1</c:v>
                </c:pt>
                <c:pt idx="2170">
                  <c:v>24.5</c:v>
                </c:pt>
                <c:pt idx="2171">
                  <c:v>24.6</c:v>
                </c:pt>
                <c:pt idx="2172">
                  <c:v>22.6</c:v>
                </c:pt>
                <c:pt idx="2173">
                  <c:v>18.7</c:v>
                </c:pt>
                <c:pt idx="2174">
                  <c:v>16.399999999999999</c:v>
                </c:pt>
                <c:pt idx="2175">
                  <c:v>34</c:v>
                </c:pt>
                <c:pt idx="2176">
                  <c:v>21.5</c:v>
                </c:pt>
                <c:pt idx="2177">
                  <c:v>24.8</c:v>
                </c:pt>
                <c:pt idx="2178">
                  <c:v>20.5</c:v>
                </c:pt>
                <c:pt idx="2179">
                  <c:v>20.6</c:v>
                </c:pt>
                <c:pt idx="2180">
                  <c:v>25.4</c:v>
                </c:pt>
                <c:pt idx="2181">
                  <c:v>18.8</c:v>
                </c:pt>
                <c:pt idx="2182">
                  <c:v>13</c:v>
                </c:pt>
                <c:pt idx="2183">
                  <c:v>15.1</c:v>
                </c:pt>
                <c:pt idx="2184">
                  <c:v>17.3</c:v>
                </c:pt>
                <c:pt idx="2185">
                  <c:v>13.6</c:v>
                </c:pt>
                <c:pt idx="2186">
                  <c:v>18.3</c:v>
                </c:pt>
                <c:pt idx="2187">
                  <c:v>18.2</c:v>
                </c:pt>
                <c:pt idx="2188">
                  <c:v>6.2</c:v>
                </c:pt>
                <c:pt idx="2189">
                  <c:v>9</c:v>
                </c:pt>
                <c:pt idx="2190">
                  <c:v>13.6</c:v>
                </c:pt>
                <c:pt idx="2191">
                  <c:v>8.4</c:v>
                </c:pt>
                <c:pt idx="2192">
                  <c:v>16</c:v>
                </c:pt>
                <c:pt idx="2193">
                  <c:v>18.399999999999999</c:v>
                </c:pt>
                <c:pt idx="2194">
                  <c:v>15.3</c:v>
                </c:pt>
                <c:pt idx="2195">
                  <c:v>14.2</c:v>
                </c:pt>
                <c:pt idx="2196">
                  <c:v>14.6</c:v>
                </c:pt>
                <c:pt idx="2197">
                  <c:v>18.7</c:v>
                </c:pt>
                <c:pt idx="2198">
                  <c:v>15.3</c:v>
                </c:pt>
                <c:pt idx="2199">
                  <c:v>18.7</c:v>
                </c:pt>
                <c:pt idx="2200">
                  <c:v>12.6</c:v>
                </c:pt>
                <c:pt idx="2201">
                  <c:v>18.7</c:v>
                </c:pt>
                <c:pt idx="2202">
                  <c:v>14.3</c:v>
                </c:pt>
                <c:pt idx="2203">
                  <c:v>13.4</c:v>
                </c:pt>
                <c:pt idx="2204">
                  <c:v>19.5</c:v>
                </c:pt>
                <c:pt idx="2205">
                  <c:v>20.100000000000001</c:v>
                </c:pt>
                <c:pt idx="2206">
                  <c:v>16.8</c:v>
                </c:pt>
                <c:pt idx="2207">
                  <c:v>19.3</c:v>
                </c:pt>
                <c:pt idx="2208">
                  <c:v>22.9</c:v>
                </c:pt>
                <c:pt idx="2209">
                  <c:v>16.399999999999999</c:v>
                </c:pt>
                <c:pt idx="2210">
                  <c:v>16.7</c:v>
                </c:pt>
                <c:pt idx="2211">
                  <c:v>19.7</c:v>
                </c:pt>
                <c:pt idx="2212">
                  <c:v>11</c:v>
                </c:pt>
                <c:pt idx="2213">
                  <c:v>18.5</c:v>
                </c:pt>
                <c:pt idx="2214">
                  <c:v>15.3</c:v>
                </c:pt>
                <c:pt idx="2215">
                  <c:v>17.399999999999999</c:v>
                </c:pt>
                <c:pt idx="2216">
                  <c:v>14.8</c:v>
                </c:pt>
                <c:pt idx="2217">
                  <c:v>13.2</c:v>
                </c:pt>
                <c:pt idx="2218">
                  <c:v>21.3</c:v>
                </c:pt>
                <c:pt idx="2219">
                  <c:v>19.5</c:v>
                </c:pt>
                <c:pt idx="2220">
                  <c:v>20.399999999999999</c:v>
                </c:pt>
                <c:pt idx="2221">
                  <c:v>15.5</c:v>
                </c:pt>
                <c:pt idx="2222">
                  <c:v>13.9</c:v>
                </c:pt>
                <c:pt idx="2223">
                  <c:v>11.4</c:v>
                </c:pt>
                <c:pt idx="2224">
                  <c:v>11.7</c:v>
                </c:pt>
                <c:pt idx="2225">
                  <c:v>19.3</c:v>
                </c:pt>
                <c:pt idx="2226">
                  <c:v>13.4</c:v>
                </c:pt>
                <c:pt idx="2227">
                  <c:v>20.9</c:v>
                </c:pt>
                <c:pt idx="2228">
                  <c:v>13.4</c:v>
                </c:pt>
                <c:pt idx="2229">
                  <c:v>17</c:v>
                </c:pt>
                <c:pt idx="2230">
                  <c:v>17.100000000000001</c:v>
                </c:pt>
                <c:pt idx="2231">
                  <c:v>20.100000000000001</c:v>
                </c:pt>
                <c:pt idx="2232">
                  <c:v>15.8</c:v>
                </c:pt>
                <c:pt idx="2233">
                  <c:v>12.2</c:v>
                </c:pt>
                <c:pt idx="2234">
                  <c:v>20.5</c:v>
                </c:pt>
                <c:pt idx="2235">
                  <c:v>15.9</c:v>
                </c:pt>
                <c:pt idx="2236">
                  <c:v>18.8</c:v>
                </c:pt>
                <c:pt idx="2237">
                  <c:v>20.100000000000001</c:v>
                </c:pt>
                <c:pt idx="2238">
                  <c:v>11.9</c:v>
                </c:pt>
                <c:pt idx="2239">
                  <c:v>14.4</c:v>
                </c:pt>
                <c:pt idx="2240">
                  <c:v>17.8</c:v>
                </c:pt>
                <c:pt idx="2241">
                  <c:v>17.600000000000001</c:v>
                </c:pt>
                <c:pt idx="2242">
                  <c:v>17.100000000000001</c:v>
                </c:pt>
                <c:pt idx="2243">
                  <c:v>19.600000000000001</c:v>
                </c:pt>
                <c:pt idx="2244">
                  <c:v>17.100000000000001</c:v>
                </c:pt>
                <c:pt idx="2245">
                  <c:v>13.7</c:v>
                </c:pt>
                <c:pt idx="2246">
                  <c:v>10.8</c:v>
                </c:pt>
                <c:pt idx="2247">
                  <c:v>19.100000000000001</c:v>
                </c:pt>
                <c:pt idx="2248">
                  <c:v>20.100000000000001</c:v>
                </c:pt>
                <c:pt idx="2249">
                  <c:v>15.2</c:v>
                </c:pt>
                <c:pt idx="2250">
                  <c:v>16</c:v>
                </c:pt>
                <c:pt idx="2251">
                  <c:v>13.8</c:v>
                </c:pt>
                <c:pt idx="2252">
                  <c:v>14.2</c:v>
                </c:pt>
                <c:pt idx="2253">
                  <c:v>15.1</c:v>
                </c:pt>
                <c:pt idx="2254">
                  <c:v>15.5</c:v>
                </c:pt>
                <c:pt idx="2255">
                  <c:v>19.399999999999999</c:v>
                </c:pt>
                <c:pt idx="2256">
                  <c:v>16.7</c:v>
                </c:pt>
                <c:pt idx="2257">
                  <c:v>11.8</c:v>
                </c:pt>
                <c:pt idx="2258">
                  <c:v>14.6</c:v>
                </c:pt>
                <c:pt idx="2259">
                  <c:v>11.8</c:v>
                </c:pt>
                <c:pt idx="2260">
                  <c:v>9.1999999999999993</c:v>
                </c:pt>
                <c:pt idx="2261">
                  <c:v>11.9</c:v>
                </c:pt>
                <c:pt idx="2262">
                  <c:v>16.399999999999999</c:v>
                </c:pt>
                <c:pt idx="2263">
                  <c:v>13</c:v>
                </c:pt>
                <c:pt idx="2264">
                  <c:v>17.3</c:v>
                </c:pt>
                <c:pt idx="2265">
                  <c:v>12.6</c:v>
                </c:pt>
                <c:pt idx="2266">
                  <c:v>21.8</c:v>
                </c:pt>
                <c:pt idx="2267">
                  <c:v>12.7</c:v>
                </c:pt>
                <c:pt idx="2268">
                  <c:v>15.9</c:v>
                </c:pt>
                <c:pt idx="2269">
                  <c:v>11.8</c:v>
                </c:pt>
                <c:pt idx="2270">
                  <c:v>15.3</c:v>
                </c:pt>
                <c:pt idx="2271">
                  <c:v>18.2</c:v>
                </c:pt>
                <c:pt idx="2272">
                  <c:v>15</c:v>
                </c:pt>
                <c:pt idx="2273">
                  <c:v>15.5</c:v>
                </c:pt>
                <c:pt idx="2274">
                  <c:v>16.5</c:v>
                </c:pt>
                <c:pt idx="2275">
                  <c:v>18.3</c:v>
                </c:pt>
                <c:pt idx="2276">
                  <c:v>8.6999999999999993</c:v>
                </c:pt>
                <c:pt idx="2277">
                  <c:v>15.2</c:v>
                </c:pt>
                <c:pt idx="2278">
                  <c:v>20.9</c:v>
                </c:pt>
                <c:pt idx="2279">
                  <c:v>12.8</c:v>
                </c:pt>
                <c:pt idx="2280">
                  <c:v>20.100000000000001</c:v>
                </c:pt>
                <c:pt idx="2281">
                  <c:v>14.8</c:v>
                </c:pt>
                <c:pt idx="2282">
                  <c:v>18.5</c:v>
                </c:pt>
                <c:pt idx="2283">
                  <c:v>22.1</c:v>
                </c:pt>
                <c:pt idx="2284">
                  <c:v>20.8</c:v>
                </c:pt>
                <c:pt idx="2285">
                  <c:v>25.4</c:v>
                </c:pt>
                <c:pt idx="2286">
                  <c:v>32.799999999999997</c:v>
                </c:pt>
                <c:pt idx="2287">
                  <c:v>34</c:v>
                </c:pt>
                <c:pt idx="2288">
                  <c:v>23.7</c:v>
                </c:pt>
                <c:pt idx="2289">
                  <c:v>24.8</c:v>
                </c:pt>
                <c:pt idx="2290">
                  <c:v>26.5</c:v>
                </c:pt>
                <c:pt idx="2291">
                  <c:v>19.7</c:v>
                </c:pt>
                <c:pt idx="2292">
                  <c:v>26.8</c:v>
                </c:pt>
                <c:pt idx="2293">
                  <c:v>18.8</c:v>
                </c:pt>
                <c:pt idx="2294">
                  <c:v>25.5</c:v>
                </c:pt>
                <c:pt idx="2295">
                  <c:v>23.6</c:v>
                </c:pt>
                <c:pt idx="2296">
                  <c:v>23.2</c:v>
                </c:pt>
                <c:pt idx="2297">
                  <c:v>27.9</c:v>
                </c:pt>
                <c:pt idx="2298">
                  <c:v>20.5</c:v>
                </c:pt>
                <c:pt idx="2299">
                  <c:v>15.6</c:v>
                </c:pt>
                <c:pt idx="2300">
                  <c:v>25.3</c:v>
                </c:pt>
                <c:pt idx="2301">
                  <c:v>25.8</c:v>
                </c:pt>
                <c:pt idx="2302">
                  <c:v>22.6</c:v>
                </c:pt>
                <c:pt idx="2303">
                  <c:v>20.9</c:v>
                </c:pt>
                <c:pt idx="2304">
                  <c:v>26.1</c:v>
                </c:pt>
                <c:pt idx="2305">
                  <c:v>31.7</c:v>
                </c:pt>
                <c:pt idx="2306">
                  <c:v>17.899999999999999</c:v>
                </c:pt>
                <c:pt idx="2307">
                  <c:v>20.8</c:v>
                </c:pt>
                <c:pt idx="2308">
                  <c:v>27.4</c:v>
                </c:pt>
                <c:pt idx="2309">
                  <c:v>25.2</c:v>
                </c:pt>
                <c:pt idx="2310">
                  <c:v>23.7</c:v>
                </c:pt>
                <c:pt idx="2311">
                  <c:v>25.7</c:v>
                </c:pt>
                <c:pt idx="2312">
                  <c:v>25.6</c:v>
                </c:pt>
                <c:pt idx="2313">
                  <c:v>13.8</c:v>
                </c:pt>
                <c:pt idx="2314">
                  <c:v>17.600000000000001</c:v>
                </c:pt>
                <c:pt idx="2315">
                  <c:v>18.399999999999999</c:v>
                </c:pt>
                <c:pt idx="2316">
                  <c:v>11.1</c:v>
                </c:pt>
                <c:pt idx="2317">
                  <c:v>16.399999999999999</c:v>
                </c:pt>
                <c:pt idx="2318">
                  <c:v>13.8</c:v>
                </c:pt>
                <c:pt idx="2319">
                  <c:v>15.7</c:v>
                </c:pt>
                <c:pt idx="2320">
                  <c:v>20.9</c:v>
                </c:pt>
                <c:pt idx="2321">
                  <c:v>18.399999999999999</c:v>
                </c:pt>
                <c:pt idx="2322">
                  <c:v>13.8</c:v>
                </c:pt>
                <c:pt idx="2323">
                  <c:v>13.9</c:v>
                </c:pt>
                <c:pt idx="2324">
                  <c:v>17.8</c:v>
                </c:pt>
                <c:pt idx="2325">
                  <c:v>15</c:v>
                </c:pt>
                <c:pt idx="2326">
                  <c:v>22.3</c:v>
                </c:pt>
                <c:pt idx="2327">
                  <c:v>19.100000000000001</c:v>
                </c:pt>
                <c:pt idx="2328">
                  <c:v>21.5</c:v>
                </c:pt>
                <c:pt idx="2329">
                  <c:v>11.6</c:v>
                </c:pt>
                <c:pt idx="2330">
                  <c:v>16.899999999999999</c:v>
                </c:pt>
                <c:pt idx="2331">
                  <c:v>19.100000000000001</c:v>
                </c:pt>
                <c:pt idx="2332">
                  <c:v>14</c:v>
                </c:pt>
                <c:pt idx="2333">
                  <c:v>15.2</c:v>
                </c:pt>
                <c:pt idx="2334">
                  <c:v>14.3</c:v>
                </c:pt>
                <c:pt idx="2335">
                  <c:v>16.5</c:v>
                </c:pt>
                <c:pt idx="2336">
                  <c:v>18.7</c:v>
                </c:pt>
                <c:pt idx="2337">
                  <c:v>22.4</c:v>
                </c:pt>
                <c:pt idx="2338">
                  <c:v>17.5</c:v>
                </c:pt>
                <c:pt idx="2339">
                  <c:v>16.2</c:v>
                </c:pt>
                <c:pt idx="2340">
                  <c:v>21</c:v>
                </c:pt>
                <c:pt idx="2341">
                  <c:v>14.9</c:v>
                </c:pt>
                <c:pt idx="2342">
                  <c:v>9</c:v>
                </c:pt>
                <c:pt idx="2343">
                  <c:v>18.399999999999999</c:v>
                </c:pt>
                <c:pt idx="2344">
                  <c:v>16.8</c:v>
                </c:pt>
                <c:pt idx="2345">
                  <c:v>21.4</c:v>
                </c:pt>
                <c:pt idx="2346">
                  <c:v>13.5</c:v>
                </c:pt>
                <c:pt idx="2347">
                  <c:v>18.7</c:v>
                </c:pt>
                <c:pt idx="2348">
                  <c:v>14.9</c:v>
                </c:pt>
                <c:pt idx="2349">
                  <c:v>11.7</c:v>
                </c:pt>
                <c:pt idx="2350">
                  <c:v>20.6</c:v>
                </c:pt>
                <c:pt idx="2351">
                  <c:v>18</c:v>
                </c:pt>
                <c:pt idx="2352">
                  <c:v>24.4</c:v>
                </c:pt>
                <c:pt idx="2353">
                  <c:v>18.899999999999999</c:v>
                </c:pt>
                <c:pt idx="2354">
                  <c:v>12.7</c:v>
                </c:pt>
                <c:pt idx="2355">
                  <c:v>16.5</c:v>
                </c:pt>
                <c:pt idx="2356">
                  <c:v>19.399999999999999</c:v>
                </c:pt>
                <c:pt idx="2357">
                  <c:v>21.4</c:v>
                </c:pt>
                <c:pt idx="2358">
                  <c:v>20.6</c:v>
                </c:pt>
                <c:pt idx="2359">
                  <c:v>39.1</c:v>
                </c:pt>
                <c:pt idx="2360">
                  <c:v>22.4</c:v>
                </c:pt>
                <c:pt idx="2361">
                  <c:v>17.2</c:v>
                </c:pt>
                <c:pt idx="2362">
                  <c:v>13.8</c:v>
                </c:pt>
                <c:pt idx="2363">
                  <c:v>19.2</c:v>
                </c:pt>
                <c:pt idx="2364">
                  <c:v>22.7</c:v>
                </c:pt>
                <c:pt idx="2365">
                  <c:v>17.600000000000001</c:v>
                </c:pt>
                <c:pt idx="2366">
                  <c:v>18.8</c:v>
                </c:pt>
                <c:pt idx="2367">
                  <c:v>13.5</c:v>
                </c:pt>
                <c:pt idx="2368">
                  <c:v>19.5</c:v>
                </c:pt>
                <c:pt idx="2369">
                  <c:v>24.4</c:v>
                </c:pt>
                <c:pt idx="2370">
                  <c:v>24.8</c:v>
                </c:pt>
                <c:pt idx="2371">
                  <c:v>12.4</c:v>
                </c:pt>
                <c:pt idx="2372">
                  <c:v>19.100000000000001</c:v>
                </c:pt>
                <c:pt idx="2373">
                  <c:v>22</c:v>
                </c:pt>
                <c:pt idx="2374">
                  <c:v>19.7</c:v>
                </c:pt>
                <c:pt idx="2375">
                  <c:v>21.7</c:v>
                </c:pt>
                <c:pt idx="2376">
                  <c:v>16</c:v>
                </c:pt>
                <c:pt idx="2377">
                  <c:v>17.7</c:v>
                </c:pt>
                <c:pt idx="2378">
                  <c:v>15.8</c:v>
                </c:pt>
                <c:pt idx="2379">
                  <c:v>11.7</c:v>
                </c:pt>
                <c:pt idx="2380">
                  <c:v>21.1</c:v>
                </c:pt>
                <c:pt idx="2381">
                  <c:v>20</c:v>
                </c:pt>
                <c:pt idx="2382">
                  <c:v>8.1</c:v>
                </c:pt>
                <c:pt idx="2383">
                  <c:v>24.7</c:v>
                </c:pt>
                <c:pt idx="2384">
                  <c:v>15.1</c:v>
                </c:pt>
                <c:pt idx="2385">
                  <c:v>22.7</c:v>
                </c:pt>
                <c:pt idx="2386">
                  <c:v>12.9</c:v>
                </c:pt>
                <c:pt idx="2387">
                  <c:v>20.2</c:v>
                </c:pt>
                <c:pt idx="2388">
                  <c:v>21.4</c:v>
                </c:pt>
                <c:pt idx="2389">
                  <c:v>27.9</c:v>
                </c:pt>
                <c:pt idx="2390">
                  <c:v>23</c:v>
                </c:pt>
                <c:pt idx="2391">
                  <c:v>13.8</c:v>
                </c:pt>
                <c:pt idx="2392">
                  <c:v>18.2</c:v>
                </c:pt>
                <c:pt idx="2393">
                  <c:v>17.100000000000001</c:v>
                </c:pt>
                <c:pt idx="2394">
                  <c:v>24.5</c:v>
                </c:pt>
                <c:pt idx="2395">
                  <c:v>22.6</c:v>
                </c:pt>
                <c:pt idx="2396">
                  <c:v>13.6</c:v>
                </c:pt>
                <c:pt idx="2397">
                  <c:v>21.8</c:v>
                </c:pt>
                <c:pt idx="2398">
                  <c:v>26.3</c:v>
                </c:pt>
                <c:pt idx="2399">
                  <c:v>15.3</c:v>
                </c:pt>
                <c:pt idx="2400">
                  <c:v>15</c:v>
                </c:pt>
                <c:pt idx="2401">
                  <c:v>27.6</c:v>
                </c:pt>
                <c:pt idx="2402">
                  <c:v>14.7</c:v>
                </c:pt>
                <c:pt idx="2403">
                  <c:v>23.4</c:v>
                </c:pt>
                <c:pt idx="2404">
                  <c:v>28.3</c:v>
                </c:pt>
                <c:pt idx="2405">
                  <c:v>27.7</c:v>
                </c:pt>
                <c:pt idx="2406">
                  <c:v>28.9</c:v>
                </c:pt>
                <c:pt idx="2407">
                  <c:v>24.8</c:v>
                </c:pt>
                <c:pt idx="2408">
                  <c:v>18.600000000000001</c:v>
                </c:pt>
                <c:pt idx="2409">
                  <c:v>20.6</c:v>
                </c:pt>
                <c:pt idx="2410">
                  <c:v>24.5</c:v>
                </c:pt>
                <c:pt idx="2411">
                  <c:v>22.8</c:v>
                </c:pt>
                <c:pt idx="2412">
                  <c:v>14.1</c:v>
                </c:pt>
                <c:pt idx="2413">
                  <c:v>14.9</c:v>
                </c:pt>
                <c:pt idx="2414">
                  <c:v>20.8</c:v>
                </c:pt>
                <c:pt idx="2415">
                  <c:v>21.8</c:v>
                </c:pt>
                <c:pt idx="2416">
                  <c:v>19.3</c:v>
                </c:pt>
                <c:pt idx="2417">
                  <c:v>15.4</c:v>
                </c:pt>
                <c:pt idx="2418">
                  <c:v>21.3</c:v>
                </c:pt>
                <c:pt idx="2419">
                  <c:v>23.5</c:v>
                </c:pt>
                <c:pt idx="2420">
                  <c:v>22.4</c:v>
                </c:pt>
                <c:pt idx="2421">
                  <c:v>21.3</c:v>
                </c:pt>
                <c:pt idx="2422">
                  <c:v>17.3</c:v>
                </c:pt>
                <c:pt idx="2423">
                  <c:v>25.2</c:v>
                </c:pt>
                <c:pt idx="2424">
                  <c:v>26.8</c:v>
                </c:pt>
                <c:pt idx="2425">
                  <c:v>26.3</c:v>
                </c:pt>
                <c:pt idx="2426">
                  <c:v>17.7</c:v>
                </c:pt>
                <c:pt idx="2427">
                  <c:v>22.6</c:v>
                </c:pt>
                <c:pt idx="2428">
                  <c:v>17</c:v>
                </c:pt>
                <c:pt idx="2429">
                  <c:v>21.1</c:v>
                </c:pt>
                <c:pt idx="2430">
                  <c:v>19.3</c:v>
                </c:pt>
                <c:pt idx="2431">
                  <c:v>20.9</c:v>
                </c:pt>
                <c:pt idx="2432">
                  <c:v>8.6999999999999993</c:v>
                </c:pt>
                <c:pt idx="2433">
                  <c:v>20</c:v>
                </c:pt>
                <c:pt idx="2434">
                  <c:v>12.9</c:v>
                </c:pt>
                <c:pt idx="2435">
                  <c:v>17.600000000000001</c:v>
                </c:pt>
                <c:pt idx="2436">
                  <c:v>15.8</c:v>
                </c:pt>
                <c:pt idx="2437">
                  <c:v>21.4</c:v>
                </c:pt>
                <c:pt idx="2438">
                  <c:v>15.5</c:v>
                </c:pt>
                <c:pt idx="2439">
                  <c:v>25.7</c:v>
                </c:pt>
                <c:pt idx="2440">
                  <c:v>19.5</c:v>
                </c:pt>
                <c:pt idx="2441">
                  <c:v>27.8</c:v>
                </c:pt>
                <c:pt idx="2442">
                  <c:v>21.9</c:v>
                </c:pt>
                <c:pt idx="2443">
                  <c:v>30.8</c:v>
                </c:pt>
                <c:pt idx="2444">
                  <c:v>23.4</c:v>
                </c:pt>
                <c:pt idx="2445">
                  <c:v>15.8</c:v>
                </c:pt>
                <c:pt idx="2446">
                  <c:v>21.1</c:v>
                </c:pt>
                <c:pt idx="2447">
                  <c:v>24.9</c:v>
                </c:pt>
                <c:pt idx="2448">
                  <c:v>25.7</c:v>
                </c:pt>
                <c:pt idx="2449">
                  <c:v>23.9</c:v>
                </c:pt>
                <c:pt idx="2450">
                  <c:v>21.8</c:v>
                </c:pt>
                <c:pt idx="2451">
                  <c:v>27.9</c:v>
                </c:pt>
                <c:pt idx="2452">
                  <c:v>31.3</c:v>
                </c:pt>
                <c:pt idx="2453">
                  <c:v>14.9</c:v>
                </c:pt>
                <c:pt idx="2454">
                  <c:v>13</c:v>
                </c:pt>
                <c:pt idx="2455">
                  <c:v>11</c:v>
                </c:pt>
                <c:pt idx="2456">
                  <c:v>17.899999999999999</c:v>
                </c:pt>
                <c:pt idx="2457">
                  <c:v>7.4</c:v>
                </c:pt>
                <c:pt idx="2458">
                  <c:v>25.9</c:v>
                </c:pt>
                <c:pt idx="2459">
                  <c:v>21.4</c:v>
                </c:pt>
                <c:pt idx="2460">
                  <c:v>12.2</c:v>
                </c:pt>
                <c:pt idx="2461">
                  <c:v>13.5</c:v>
                </c:pt>
                <c:pt idx="2462">
                  <c:v>25.8</c:v>
                </c:pt>
                <c:pt idx="2463">
                  <c:v>14.6</c:v>
                </c:pt>
                <c:pt idx="2464">
                  <c:v>20.6</c:v>
                </c:pt>
                <c:pt idx="2465">
                  <c:v>20.100000000000001</c:v>
                </c:pt>
                <c:pt idx="2466">
                  <c:v>10.6</c:v>
                </c:pt>
                <c:pt idx="2467">
                  <c:v>12</c:v>
                </c:pt>
                <c:pt idx="2468">
                  <c:v>14.1</c:v>
                </c:pt>
                <c:pt idx="2469">
                  <c:v>18.600000000000001</c:v>
                </c:pt>
                <c:pt idx="2470">
                  <c:v>14.3</c:v>
                </c:pt>
                <c:pt idx="2471">
                  <c:v>19.600000000000001</c:v>
                </c:pt>
                <c:pt idx="2472">
                  <c:v>13.9</c:v>
                </c:pt>
                <c:pt idx="2473">
                  <c:v>18.7</c:v>
                </c:pt>
                <c:pt idx="2474">
                  <c:v>15.2</c:v>
                </c:pt>
                <c:pt idx="2475">
                  <c:v>15</c:v>
                </c:pt>
                <c:pt idx="2476">
                  <c:v>21.7</c:v>
                </c:pt>
                <c:pt idx="2477">
                  <c:v>16.399999999999999</c:v>
                </c:pt>
                <c:pt idx="2478">
                  <c:v>18.899999999999999</c:v>
                </c:pt>
                <c:pt idx="2479">
                  <c:v>12.8</c:v>
                </c:pt>
                <c:pt idx="2480">
                  <c:v>24.9</c:v>
                </c:pt>
                <c:pt idx="2481">
                  <c:v>19.3</c:v>
                </c:pt>
                <c:pt idx="2482">
                  <c:v>16.2</c:v>
                </c:pt>
                <c:pt idx="2483">
                  <c:v>26.8</c:v>
                </c:pt>
                <c:pt idx="2484">
                  <c:v>14</c:v>
                </c:pt>
                <c:pt idx="2485">
                  <c:v>19.8</c:v>
                </c:pt>
                <c:pt idx="2486">
                  <c:v>19.399999999999999</c:v>
                </c:pt>
                <c:pt idx="2487">
                  <c:v>14.3</c:v>
                </c:pt>
                <c:pt idx="2488">
                  <c:v>12.2</c:v>
                </c:pt>
                <c:pt idx="2489">
                  <c:v>15.3</c:v>
                </c:pt>
                <c:pt idx="2490">
                  <c:v>14</c:v>
                </c:pt>
                <c:pt idx="2491">
                  <c:v>30.4</c:v>
                </c:pt>
                <c:pt idx="2492">
                  <c:v>13.3</c:v>
                </c:pt>
                <c:pt idx="2493">
                  <c:v>17.2</c:v>
                </c:pt>
                <c:pt idx="2494">
                  <c:v>13.4</c:v>
                </c:pt>
                <c:pt idx="2495">
                  <c:v>19.2</c:v>
                </c:pt>
                <c:pt idx="2496">
                  <c:v>18.8</c:v>
                </c:pt>
                <c:pt idx="2497">
                  <c:v>16</c:v>
                </c:pt>
                <c:pt idx="2498">
                  <c:v>13.5</c:v>
                </c:pt>
                <c:pt idx="2499">
                  <c:v>13.1</c:v>
                </c:pt>
                <c:pt idx="2500">
                  <c:v>18.100000000000001</c:v>
                </c:pt>
                <c:pt idx="2501">
                  <c:v>18.8</c:v>
                </c:pt>
                <c:pt idx="2502">
                  <c:v>12.5</c:v>
                </c:pt>
                <c:pt idx="2503">
                  <c:v>16.7</c:v>
                </c:pt>
                <c:pt idx="2504">
                  <c:v>17.600000000000001</c:v>
                </c:pt>
                <c:pt idx="2505">
                  <c:v>19.5</c:v>
                </c:pt>
                <c:pt idx="2506">
                  <c:v>19.399999999999999</c:v>
                </c:pt>
                <c:pt idx="2507">
                  <c:v>17.899999999999999</c:v>
                </c:pt>
                <c:pt idx="2508">
                  <c:v>15.5</c:v>
                </c:pt>
                <c:pt idx="2509">
                  <c:v>20.5</c:v>
                </c:pt>
                <c:pt idx="2510">
                  <c:v>18.600000000000001</c:v>
                </c:pt>
                <c:pt idx="2511">
                  <c:v>17.100000000000001</c:v>
                </c:pt>
                <c:pt idx="2512">
                  <c:v>15.1</c:v>
                </c:pt>
                <c:pt idx="2513">
                  <c:v>12.2</c:v>
                </c:pt>
                <c:pt idx="2514">
                  <c:v>16.899999999999999</c:v>
                </c:pt>
                <c:pt idx="2515">
                  <c:v>12.5</c:v>
                </c:pt>
                <c:pt idx="2516">
                  <c:v>16.899999999999999</c:v>
                </c:pt>
                <c:pt idx="2517">
                  <c:v>8</c:v>
                </c:pt>
                <c:pt idx="2518">
                  <c:v>11.6</c:v>
                </c:pt>
                <c:pt idx="2519">
                  <c:v>15.8</c:v>
                </c:pt>
                <c:pt idx="2520">
                  <c:v>14</c:v>
                </c:pt>
                <c:pt idx="2521">
                  <c:v>17.399999999999999</c:v>
                </c:pt>
                <c:pt idx="2522">
                  <c:v>10.3</c:v>
                </c:pt>
                <c:pt idx="2523">
                  <c:v>19.8</c:v>
                </c:pt>
                <c:pt idx="2524">
                  <c:v>18.399999999999999</c:v>
                </c:pt>
                <c:pt idx="2525">
                  <c:v>16.600000000000001</c:v>
                </c:pt>
                <c:pt idx="2526">
                  <c:v>14.9</c:v>
                </c:pt>
                <c:pt idx="2527">
                  <c:v>25.1</c:v>
                </c:pt>
                <c:pt idx="2528">
                  <c:v>15.5</c:v>
                </c:pt>
                <c:pt idx="2529">
                  <c:v>9</c:v>
                </c:pt>
                <c:pt idx="2530">
                  <c:v>16</c:v>
                </c:pt>
                <c:pt idx="2531">
                  <c:v>12.7</c:v>
                </c:pt>
                <c:pt idx="2532">
                  <c:v>11.8</c:v>
                </c:pt>
                <c:pt idx="2533">
                  <c:v>12.1</c:v>
                </c:pt>
                <c:pt idx="2534">
                  <c:v>15.3</c:v>
                </c:pt>
                <c:pt idx="2535">
                  <c:v>29.2</c:v>
                </c:pt>
                <c:pt idx="2536">
                  <c:v>24.1</c:v>
                </c:pt>
                <c:pt idx="2537">
                  <c:v>30.3</c:v>
                </c:pt>
                <c:pt idx="2538">
                  <c:v>27.1</c:v>
                </c:pt>
                <c:pt idx="2539">
                  <c:v>18.3</c:v>
                </c:pt>
                <c:pt idx="2540">
                  <c:v>32.4</c:v>
                </c:pt>
                <c:pt idx="2541">
                  <c:v>25.8</c:v>
                </c:pt>
                <c:pt idx="2542">
                  <c:v>28.4</c:v>
                </c:pt>
                <c:pt idx="2543">
                  <c:v>24.9</c:v>
                </c:pt>
                <c:pt idx="2544">
                  <c:v>28.8</c:v>
                </c:pt>
                <c:pt idx="2545">
                  <c:v>36.700000000000003</c:v>
                </c:pt>
                <c:pt idx="2546">
                  <c:v>25.7</c:v>
                </c:pt>
                <c:pt idx="2547">
                  <c:v>27.4</c:v>
                </c:pt>
                <c:pt idx="2548">
                  <c:v>34.6</c:v>
                </c:pt>
                <c:pt idx="2549">
                  <c:v>27.5</c:v>
                </c:pt>
                <c:pt idx="2550">
                  <c:v>28.6</c:v>
                </c:pt>
                <c:pt idx="2551">
                  <c:v>12.5</c:v>
                </c:pt>
                <c:pt idx="2552">
                  <c:v>22.4</c:v>
                </c:pt>
                <c:pt idx="2553">
                  <c:v>32.9</c:v>
                </c:pt>
                <c:pt idx="2554">
                  <c:v>17.899999999999999</c:v>
                </c:pt>
                <c:pt idx="2555">
                  <c:v>19.100000000000001</c:v>
                </c:pt>
                <c:pt idx="2556">
                  <c:v>34</c:v>
                </c:pt>
                <c:pt idx="2557">
                  <c:v>16.7</c:v>
                </c:pt>
                <c:pt idx="2558">
                  <c:v>34</c:v>
                </c:pt>
                <c:pt idx="2559">
                  <c:v>38.700000000000003</c:v>
                </c:pt>
                <c:pt idx="2560">
                  <c:v>26.7</c:v>
                </c:pt>
                <c:pt idx="2561">
                  <c:v>27.7</c:v>
                </c:pt>
                <c:pt idx="2562">
                  <c:v>26.5</c:v>
                </c:pt>
                <c:pt idx="2563">
                  <c:v>37.1</c:v>
                </c:pt>
                <c:pt idx="2564">
                  <c:v>33.4</c:v>
                </c:pt>
                <c:pt idx="2565">
                  <c:v>34.6</c:v>
                </c:pt>
                <c:pt idx="2566">
                  <c:v>30.9</c:v>
                </c:pt>
                <c:pt idx="2567">
                  <c:v>25.6</c:v>
                </c:pt>
                <c:pt idx="2568">
                  <c:v>20.7</c:v>
                </c:pt>
                <c:pt idx="2569">
                  <c:v>22.1</c:v>
                </c:pt>
                <c:pt idx="2570">
                  <c:v>16.600000000000001</c:v>
                </c:pt>
                <c:pt idx="2571">
                  <c:v>21.1</c:v>
                </c:pt>
                <c:pt idx="2572">
                  <c:v>39.1</c:v>
                </c:pt>
                <c:pt idx="2573">
                  <c:v>22.5</c:v>
                </c:pt>
                <c:pt idx="2574">
                  <c:v>17.899999999999999</c:v>
                </c:pt>
                <c:pt idx="2575">
                  <c:v>35.9</c:v>
                </c:pt>
                <c:pt idx="2576">
                  <c:v>20.9</c:v>
                </c:pt>
                <c:pt idx="2577">
                  <c:v>20.7</c:v>
                </c:pt>
                <c:pt idx="2578">
                  <c:v>39.700000000000003</c:v>
                </c:pt>
                <c:pt idx="2579">
                  <c:v>20.8</c:v>
                </c:pt>
                <c:pt idx="2580">
                  <c:v>17.3</c:v>
                </c:pt>
                <c:pt idx="2581">
                  <c:v>31.5</c:v>
                </c:pt>
                <c:pt idx="2582">
                  <c:v>20.6</c:v>
                </c:pt>
                <c:pt idx="2583">
                  <c:v>26.8</c:v>
                </c:pt>
                <c:pt idx="2584">
                  <c:v>30.3</c:v>
                </c:pt>
                <c:pt idx="2585">
                  <c:v>22.5</c:v>
                </c:pt>
                <c:pt idx="2586">
                  <c:v>33.700000000000003</c:v>
                </c:pt>
                <c:pt idx="2587">
                  <c:v>22.9</c:v>
                </c:pt>
                <c:pt idx="2588">
                  <c:v>19.8</c:v>
                </c:pt>
                <c:pt idx="2589">
                  <c:v>25.4</c:v>
                </c:pt>
                <c:pt idx="2590">
                  <c:v>24.6</c:v>
                </c:pt>
                <c:pt idx="2591">
                  <c:v>8.5</c:v>
                </c:pt>
                <c:pt idx="2592">
                  <c:v>21.4</c:v>
                </c:pt>
                <c:pt idx="2593">
                  <c:v>41.4</c:v>
                </c:pt>
                <c:pt idx="2594">
                  <c:v>21.2</c:v>
                </c:pt>
                <c:pt idx="2595">
                  <c:v>32.1</c:v>
                </c:pt>
                <c:pt idx="2596">
                  <c:v>30.6</c:v>
                </c:pt>
                <c:pt idx="2597">
                  <c:v>29.8</c:v>
                </c:pt>
                <c:pt idx="2598">
                  <c:v>23.8</c:v>
                </c:pt>
                <c:pt idx="2599">
                  <c:v>32.4</c:v>
                </c:pt>
                <c:pt idx="2600">
                  <c:v>28.9</c:v>
                </c:pt>
                <c:pt idx="2601">
                  <c:v>20.5</c:v>
                </c:pt>
                <c:pt idx="2602">
                  <c:v>27.9</c:v>
                </c:pt>
                <c:pt idx="2603">
                  <c:v>13.9</c:v>
                </c:pt>
                <c:pt idx="2604">
                  <c:v>14.1</c:v>
                </c:pt>
                <c:pt idx="2605">
                  <c:v>20.8</c:v>
                </c:pt>
                <c:pt idx="2606">
                  <c:v>12.3</c:v>
                </c:pt>
                <c:pt idx="2607">
                  <c:v>25.9</c:v>
                </c:pt>
                <c:pt idx="2608">
                  <c:v>24.4</c:v>
                </c:pt>
                <c:pt idx="2609">
                  <c:v>18.399999999999999</c:v>
                </c:pt>
                <c:pt idx="2610">
                  <c:v>17.600000000000001</c:v>
                </c:pt>
                <c:pt idx="2611">
                  <c:v>22.5</c:v>
                </c:pt>
                <c:pt idx="2612">
                  <c:v>17.8</c:v>
                </c:pt>
                <c:pt idx="2613">
                  <c:v>16.600000000000001</c:v>
                </c:pt>
                <c:pt idx="2614">
                  <c:v>30.3</c:v>
                </c:pt>
                <c:pt idx="2615">
                  <c:v>20.8</c:v>
                </c:pt>
                <c:pt idx="2616">
                  <c:v>33.200000000000003</c:v>
                </c:pt>
                <c:pt idx="2617">
                  <c:v>40.200000000000003</c:v>
                </c:pt>
                <c:pt idx="2618">
                  <c:v>13.5</c:v>
                </c:pt>
                <c:pt idx="2619">
                  <c:v>23.1</c:v>
                </c:pt>
                <c:pt idx="2620">
                  <c:v>23.8</c:v>
                </c:pt>
                <c:pt idx="2621">
                  <c:v>15.4</c:v>
                </c:pt>
                <c:pt idx="2622">
                  <c:v>22.2</c:v>
                </c:pt>
                <c:pt idx="2623">
                  <c:v>24.1</c:v>
                </c:pt>
                <c:pt idx="2624">
                  <c:v>19.8</c:v>
                </c:pt>
                <c:pt idx="2625">
                  <c:v>34.200000000000003</c:v>
                </c:pt>
                <c:pt idx="2626">
                  <c:v>23.7</c:v>
                </c:pt>
                <c:pt idx="2627">
                  <c:v>27.1</c:v>
                </c:pt>
                <c:pt idx="2628">
                  <c:v>12.1</c:v>
                </c:pt>
                <c:pt idx="2629">
                  <c:v>26.3</c:v>
                </c:pt>
                <c:pt idx="2630">
                  <c:v>26.2</c:v>
                </c:pt>
                <c:pt idx="2631">
                  <c:v>9.6</c:v>
                </c:pt>
                <c:pt idx="2632">
                  <c:v>24.8</c:v>
                </c:pt>
                <c:pt idx="2633">
                  <c:v>13.1</c:v>
                </c:pt>
                <c:pt idx="2634">
                  <c:v>23.4</c:v>
                </c:pt>
                <c:pt idx="2635">
                  <c:v>29.3</c:v>
                </c:pt>
                <c:pt idx="2636">
                  <c:v>18</c:v>
                </c:pt>
                <c:pt idx="2637">
                  <c:v>15.4</c:v>
                </c:pt>
                <c:pt idx="2638">
                  <c:v>27.2</c:v>
                </c:pt>
                <c:pt idx="2639">
                  <c:v>17.600000000000001</c:v>
                </c:pt>
                <c:pt idx="2640">
                  <c:v>22.4</c:v>
                </c:pt>
                <c:pt idx="2641">
                  <c:v>23.9</c:v>
                </c:pt>
                <c:pt idx="2642">
                  <c:v>26.8</c:v>
                </c:pt>
                <c:pt idx="2643">
                  <c:v>16.100000000000001</c:v>
                </c:pt>
                <c:pt idx="2644">
                  <c:v>27</c:v>
                </c:pt>
                <c:pt idx="2645">
                  <c:v>24.9</c:v>
                </c:pt>
                <c:pt idx="2646">
                  <c:v>13</c:v>
                </c:pt>
                <c:pt idx="2647">
                  <c:v>27.3</c:v>
                </c:pt>
                <c:pt idx="2648">
                  <c:v>29.4</c:v>
                </c:pt>
                <c:pt idx="2649">
                  <c:v>27.5</c:v>
                </c:pt>
                <c:pt idx="2650">
                  <c:v>26.7</c:v>
                </c:pt>
                <c:pt idx="2651">
                  <c:v>9.9</c:v>
                </c:pt>
                <c:pt idx="2652">
                  <c:v>20.9</c:v>
                </c:pt>
                <c:pt idx="2653">
                  <c:v>23.1</c:v>
                </c:pt>
                <c:pt idx="2654">
                  <c:v>27</c:v>
                </c:pt>
                <c:pt idx="2655">
                  <c:v>26.4</c:v>
                </c:pt>
                <c:pt idx="2656">
                  <c:v>24.8</c:v>
                </c:pt>
                <c:pt idx="2657">
                  <c:v>26.2</c:v>
                </c:pt>
                <c:pt idx="2658">
                  <c:v>24</c:v>
                </c:pt>
                <c:pt idx="2659">
                  <c:v>18.399999999999999</c:v>
                </c:pt>
                <c:pt idx="2660">
                  <c:v>18.2</c:v>
                </c:pt>
                <c:pt idx="2661">
                  <c:v>18.3</c:v>
                </c:pt>
                <c:pt idx="2662">
                  <c:v>26.6</c:v>
                </c:pt>
                <c:pt idx="2663">
                  <c:v>17.100000000000001</c:v>
                </c:pt>
                <c:pt idx="2664">
                  <c:v>22</c:v>
                </c:pt>
                <c:pt idx="2665">
                  <c:v>24.1</c:v>
                </c:pt>
                <c:pt idx="2666">
                  <c:v>19.3</c:v>
                </c:pt>
                <c:pt idx="2667">
                  <c:v>25.8</c:v>
                </c:pt>
                <c:pt idx="2668">
                  <c:v>25.6</c:v>
                </c:pt>
                <c:pt idx="2669">
                  <c:v>14.6</c:v>
                </c:pt>
                <c:pt idx="2670">
                  <c:v>15.7</c:v>
                </c:pt>
                <c:pt idx="2671">
                  <c:v>27.8</c:v>
                </c:pt>
                <c:pt idx="2672">
                  <c:v>18.899999999999999</c:v>
                </c:pt>
                <c:pt idx="2673">
                  <c:v>25.4</c:v>
                </c:pt>
                <c:pt idx="2674">
                  <c:v>18.899999999999999</c:v>
                </c:pt>
                <c:pt idx="2675">
                  <c:v>13.2</c:v>
                </c:pt>
                <c:pt idx="2676">
                  <c:v>25.7</c:v>
                </c:pt>
                <c:pt idx="2677">
                  <c:v>19.8</c:v>
                </c:pt>
                <c:pt idx="2678">
                  <c:v>14.9</c:v>
                </c:pt>
                <c:pt idx="2679">
                  <c:v>16.600000000000001</c:v>
                </c:pt>
                <c:pt idx="2680">
                  <c:v>16.399999999999999</c:v>
                </c:pt>
                <c:pt idx="2681">
                  <c:v>7.4</c:v>
                </c:pt>
                <c:pt idx="2682">
                  <c:v>26.5</c:v>
                </c:pt>
                <c:pt idx="2683">
                  <c:v>14.5</c:v>
                </c:pt>
                <c:pt idx="2684">
                  <c:v>19</c:v>
                </c:pt>
                <c:pt idx="2685">
                  <c:v>13.6</c:v>
                </c:pt>
                <c:pt idx="2686">
                  <c:v>15.8</c:v>
                </c:pt>
                <c:pt idx="2687">
                  <c:v>25.4</c:v>
                </c:pt>
                <c:pt idx="2688">
                  <c:v>24.7</c:v>
                </c:pt>
                <c:pt idx="2689">
                  <c:v>12.4</c:v>
                </c:pt>
                <c:pt idx="2690">
                  <c:v>23.7</c:v>
                </c:pt>
                <c:pt idx="2691">
                  <c:v>19.7</c:v>
                </c:pt>
                <c:pt idx="2692">
                  <c:v>20.9</c:v>
                </c:pt>
                <c:pt idx="2693">
                  <c:v>20.6</c:v>
                </c:pt>
                <c:pt idx="2694">
                  <c:v>26.7</c:v>
                </c:pt>
                <c:pt idx="2695">
                  <c:v>28.9</c:v>
                </c:pt>
                <c:pt idx="2696">
                  <c:v>20.9</c:v>
                </c:pt>
                <c:pt idx="2697">
                  <c:v>17</c:v>
                </c:pt>
                <c:pt idx="2698">
                  <c:v>30.2</c:v>
                </c:pt>
                <c:pt idx="2699">
                  <c:v>24.1</c:v>
                </c:pt>
                <c:pt idx="2700">
                  <c:v>19</c:v>
                </c:pt>
                <c:pt idx="2701">
                  <c:v>22.5</c:v>
                </c:pt>
                <c:pt idx="2702">
                  <c:v>20.2</c:v>
                </c:pt>
                <c:pt idx="2703">
                  <c:v>16.899999999999999</c:v>
                </c:pt>
                <c:pt idx="2704">
                  <c:v>9.5</c:v>
                </c:pt>
                <c:pt idx="2705">
                  <c:v>26.2</c:v>
                </c:pt>
                <c:pt idx="2706">
                  <c:v>23.6</c:v>
                </c:pt>
                <c:pt idx="2707">
                  <c:v>23.5</c:v>
                </c:pt>
                <c:pt idx="2708">
                  <c:v>16</c:v>
                </c:pt>
                <c:pt idx="2709">
                  <c:v>19.899999999999999</c:v>
                </c:pt>
                <c:pt idx="2710">
                  <c:v>20.2</c:v>
                </c:pt>
                <c:pt idx="2711">
                  <c:v>35</c:v>
                </c:pt>
                <c:pt idx="2712">
                  <c:v>22.8</c:v>
                </c:pt>
                <c:pt idx="2713">
                  <c:v>6.2</c:v>
                </c:pt>
                <c:pt idx="2714">
                  <c:v>12.9</c:v>
                </c:pt>
                <c:pt idx="2715">
                  <c:v>36.1</c:v>
                </c:pt>
                <c:pt idx="2716">
                  <c:v>20.2</c:v>
                </c:pt>
                <c:pt idx="2717">
                  <c:v>30.2</c:v>
                </c:pt>
                <c:pt idx="2718">
                  <c:v>10.4</c:v>
                </c:pt>
                <c:pt idx="2719">
                  <c:v>9.3000000000000007</c:v>
                </c:pt>
                <c:pt idx="2720">
                  <c:v>8.6999999999999993</c:v>
                </c:pt>
                <c:pt idx="2721">
                  <c:v>14.5</c:v>
                </c:pt>
                <c:pt idx="2722">
                  <c:v>14.4</c:v>
                </c:pt>
                <c:pt idx="2723">
                  <c:v>14.6</c:v>
                </c:pt>
                <c:pt idx="2724">
                  <c:v>15.8</c:v>
                </c:pt>
                <c:pt idx="2725">
                  <c:v>33.700000000000003</c:v>
                </c:pt>
                <c:pt idx="2726">
                  <c:v>12.4</c:v>
                </c:pt>
                <c:pt idx="2727">
                  <c:v>24.1</c:v>
                </c:pt>
                <c:pt idx="2728">
                  <c:v>31.5</c:v>
                </c:pt>
                <c:pt idx="2729">
                  <c:v>12.1</c:v>
                </c:pt>
                <c:pt idx="2730">
                  <c:v>19.8</c:v>
                </c:pt>
                <c:pt idx="2731">
                  <c:v>9.1999999999999993</c:v>
                </c:pt>
                <c:pt idx="2732">
                  <c:v>25.4</c:v>
                </c:pt>
                <c:pt idx="2733">
                  <c:v>38.799999999999997</c:v>
                </c:pt>
                <c:pt idx="2734">
                  <c:v>20.5</c:v>
                </c:pt>
                <c:pt idx="2735">
                  <c:v>17.8</c:v>
                </c:pt>
                <c:pt idx="2736">
                  <c:v>29.4</c:v>
                </c:pt>
                <c:pt idx="2737">
                  <c:v>28.4</c:v>
                </c:pt>
                <c:pt idx="2738">
                  <c:v>20.3</c:v>
                </c:pt>
                <c:pt idx="2739">
                  <c:v>14.7</c:v>
                </c:pt>
                <c:pt idx="2740">
                  <c:v>31.3</c:v>
                </c:pt>
                <c:pt idx="2741">
                  <c:v>19.8</c:v>
                </c:pt>
                <c:pt idx="2742">
                  <c:v>29.2</c:v>
                </c:pt>
                <c:pt idx="2743">
                  <c:v>37.799999999999997</c:v>
                </c:pt>
                <c:pt idx="2744">
                  <c:v>22.9</c:v>
                </c:pt>
                <c:pt idx="2745">
                  <c:v>22.8</c:v>
                </c:pt>
                <c:pt idx="2746">
                  <c:v>27.9</c:v>
                </c:pt>
                <c:pt idx="2747">
                  <c:v>23.3</c:v>
                </c:pt>
                <c:pt idx="2748">
                  <c:v>26.3</c:v>
                </c:pt>
                <c:pt idx="2749">
                  <c:v>23.2</c:v>
                </c:pt>
                <c:pt idx="2750">
                  <c:v>29.4</c:v>
                </c:pt>
                <c:pt idx="2751">
                  <c:v>19.399999999999999</c:v>
                </c:pt>
                <c:pt idx="2752">
                  <c:v>26.5</c:v>
                </c:pt>
                <c:pt idx="2753">
                  <c:v>18.8</c:v>
                </c:pt>
                <c:pt idx="2754">
                  <c:v>20.2</c:v>
                </c:pt>
                <c:pt idx="2755">
                  <c:v>22</c:v>
                </c:pt>
                <c:pt idx="2756">
                  <c:v>26.2</c:v>
                </c:pt>
                <c:pt idx="2757">
                  <c:v>15.3</c:v>
                </c:pt>
                <c:pt idx="2758">
                  <c:v>24.3</c:v>
                </c:pt>
                <c:pt idx="2759">
                  <c:v>31.1</c:v>
                </c:pt>
                <c:pt idx="2760">
                  <c:v>29.5</c:v>
                </c:pt>
                <c:pt idx="2761">
                  <c:v>21.5</c:v>
                </c:pt>
                <c:pt idx="2762">
                  <c:v>18.7</c:v>
                </c:pt>
                <c:pt idx="2763">
                  <c:v>26</c:v>
                </c:pt>
                <c:pt idx="2764">
                  <c:v>17.399999999999999</c:v>
                </c:pt>
                <c:pt idx="2765">
                  <c:v>16.399999999999999</c:v>
                </c:pt>
                <c:pt idx="2766">
                  <c:v>22.1</c:v>
                </c:pt>
                <c:pt idx="2767">
                  <c:v>19.899999999999999</c:v>
                </c:pt>
                <c:pt idx="2768">
                  <c:v>23.1</c:v>
                </c:pt>
                <c:pt idx="2769">
                  <c:v>24.2</c:v>
                </c:pt>
                <c:pt idx="2770">
                  <c:v>26.3</c:v>
                </c:pt>
                <c:pt idx="2771">
                  <c:v>15.2</c:v>
                </c:pt>
                <c:pt idx="2772">
                  <c:v>10.6</c:v>
                </c:pt>
                <c:pt idx="2773">
                  <c:v>18.2</c:v>
                </c:pt>
                <c:pt idx="2774">
                  <c:v>36.4</c:v>
                </c:pt>
                <c:pt idx="2775">
                  <c:v>12.2</c:v>
                </c:pt>
                <c:pt idx="2776">
                  <c:v>9.6999999999999993</c:v>
                </c:pt>
                <c:pt idx="2777">
                  <c:v>13.3</c:v>
                </c:pt>
                <c:pt idx="2778">
                  <c:v>14.5</c:v>
                </c:pt>
                <c:pt idx="2779">
                  <c:v>17.5</c:v>
                </c:pt>
                <c:pt idx="2780">
                  <c:v>20.6</c:v>
                </c:pt>
                <c:pt idx="2781">
                  <c:v>14.4</c:v>
                </c:pt>
                <c:pt idx="2782">
                  <c:v>13</c:v>
                </c:pt>
                <c:pt idx="2783">
                  <c:v>12.8</c:v>
                </c:pt>
                <c:pt idx="2784">
                  <c:v>41.4</c:v>
                </c:pt>
                <c:pt idx="2785">
                  <c:v>14</c:v>
                </c:pt>
                <c:pt idx="2786">
                  <c:v>11.1</c:v>
                </c:pt>
                <c:pt idx="2787">
                  <c:v>20.399999999999999</c:v>
                </c:pt>
                <c:pt idx="2788">
                  <c:v>13.8</c:v>
                </c:pt>
                <c:pt idx="2789">
                  <c:v>32.9</c:v>
                </c:pt>
                <c:pt idx="2790">
                  <c:v>11.1</c:v>
                </c:pt>
                <c:pt idx="2791">
                  <c:v>10.9</c:v>
                </c:pt>
                <c:pt idx="2792">
                  <c:v>17.600000000000001</c:v>
                </c:pt>
                <c:pt idx="2793">
                  <c:v>10.4</c:v>
                </c:pt>
                <c:pt idx="2794">
                  <c:v>12.1</c:v>
                </c:pt>
                <c:pt idx="2795">
                  <c:v>20</c:v>
                </c:pt>
                <c:pt idx="2796">
                  <c:v>14.1</c:v>
                </c:pt>
                <c:pt idx="2797">
                  <c:v>12.5</c:v>
                </c:pt>
                <c:pt idx="2798">
                  <c:v>9.9</c:v>
                </c:pt>
                <c:pt idx="2799">
                  <c:v>8.5</c:v>
                </c:pt>
                <c:pt idx="2800">
                  <c:v>13.4</c:v>
                </c:pt>
                <c:pt idx="2801">
                  <c:v>16</c:v>
                </c:pt>
                <c:pt idx="2802">
                  <c:v>30.3</c:v>
                </c:pt>
                <c:pt idx="2803">
                  <c:v>15.8</c:v>
                </c:pt>
                <c:pt idx="2804">
                  <c:v>11.3</c:v>
                </c:pt>
                <c:pt idx="2805">
                  <c:v>12.4</c:v>
                </c:pt>
                <c:pt idx="2806">
                  <c:v>12</c:v>
                </c:pt>
                <c:pt idx="2807">
                  <c:v>6.3</c:v>
                </c:pt>
                <c:pt idx="2808">
                  <c:v>20.7</c:v>
                </c:pt>
                <c:pt idx="2809">
                  <c:v>11</c:v>
                </c:pt>
                <c:pt idx="2810">
                  <c:v>11.9</c:v>
                </c:pt>
                <c:pt idx="2811">
                  <c:v>12.1</c:v>
                </c:pt>
                <c:pt idx="2812">
                  <c:v>13.2</c:v>
                </c:pt>
                <c:pt idx="2813">
                  <c:v>38.200000000000003</c:v>
                </c:pt>
                <c:pt idx="2814">
                  <c:v>14.8</c:v>
                </c:pt>
                <c:pt idx="2815">
                  <c:v>12.4</c:v>
                </c:pt>
                <c:pt idx="2816">
                  <c:v>15.9</c:v>
                </c:pt>
                <c:pt idx="2817">
                  <c:v>15.7</c:v>
                </c:pt>
                <c:pt idx="2818">
                  <c:v>13</c:v>
                </c:pt>
                <c:pt idx="2819">
                  <c:v>12.3</c:v>
                </c:pt>
                <c:pt idx="2820">
                  <c:v>21.2</c:v>
                </c:pt>
                <c:pt idx="2821">
                  <c:v>12.1</c:v>
                </c:pt>
                <c:pt idx="2822">
                  <c:v>18.3</c:v>
                </c:pt>
                <c:pt idx="2823">
                  <c:v>14.2</c:v>
                </c:pt>
                <c:pt idx="2824">
                  <c:v>10</c:v>
                </c:pt>
                <c:pt idx="2825">
                  <c:v>43.3</c:v>
                </c:pt>
                <c:pt idx="2826">
                  <c:v>20.7</c:v>
                </c:pt>
                <c:pt idx="2827">
                  <c:v>12.2</c:v>
                </c:pt>
                <c:pt idx="2828">
                  <c:v>7.5</c:v>
                </c:pt>
                <c:pt idx="2829">
                  <c:v>17.100000000000001</c:v>
                </c:pt>
                <c:pt idx="2830">
                  <c:v>13</c:v>
                </c:pt>
                <c:pt idx="2831">
                  <c:v>21.8</c:v>
                </c:pt>
                <c:pt idx="2832">
                  <c:v>22.7</c:v>
                </c:pt>
                <c:pt idx="2833">
                  <c:v>25.8</c:v>
                </c:pt>
                <c:pt idx="2834">
                  <c:v>25.7</c:v>
                </c:pt>
                <c:pt idx="2835">
                  <c:v>17.5</c:v>
                </c:pt>
                <c:pt idx="2836">
                  <c:v>19.600000000000001</c:v>
                </c:pt>
                <c:pt idx="2837">
                  <c:v>26.7</c:v>
                </c:pt>
                <c:pt idx="2838">
                  <c:v>21.8</c:v>
                </c:pt>
                <c:pt idx="2839">
                  <c:v>25.1</c:v>
                </c:pt>
                <c:pt idx="2840">
                  <c:v>22.8</c:v>
                </c:pt>
                <c:pt idx="2841">
                  <c:v>18.7</c:v>
                </c:pt>
                <c:pt idx="2842">
                  <c:v>19.7</c:v>
                </c:pt>
                <c:pt idx="2843">
                  <c:v>23.6</c:v>
                </c:pt>
                <c:pt idx="2844">
                  <c:v>31.1</c:v>
                </c:pt>
                <c:pt idx="2845">
                  <c:v>28.8</c:v>
                </c:pt>
                <c:pt idx="2846">
                  <c:v>21.2</c:v>
                </c:pt>
                <c:pt idx="2847">
                  <c:v>22.9</c:v>
                </c:pt>
                <c:pt idx="2848">
                  <c:v>21.6</c:v>
                </c:pt>
                <c:pt idx="2849">
                  <c:v>17.399999999999999</c:v>
                </c:pt>
                <c:pt idx="2850">
                  <c:v>24.5</c:v>
                </c:pt>
                <c:pt idx="2851">
                  <c:v>19.100000000000001</c:v>
                </c:pt>
                <c:pt idx="2852">
                  <c:v>28.3</c:v>
                </c:pt>
                <c:pt idx="2853">
                  <c:v>18.899999999999999</c:v>
                </c:pt>
                <c:pt idx="2854">
                  <c:v>27.5</c:v>
                </c:pt>
                <c:pt idx="2855">
                  <c:v>25.2</c:v>
                </c:pt>
                <c:pt idx="2856">
                  <c:v>14.3</c:v>
                </c:pt>
                <c:pt idx="2857">
                  <c:v>18.7</c:v>
                </c:pt>
                <c:pt idx="2858">
                  <c:v>22.5</c:v>
                </c:pt>
                <c:pt idx="2859">
                  <c:v>26.9</c:v>
                </c:pt>
                <c:pt idx="2860">
                  <c:v>14</c:v>
                </c:pt>
                <c:pt idx="2861">
                  <c:v>15</c:v>
                </c:pt>
                <c:pt idx="2862">
                  <c:v>20.9</c:v>
                </c:pt>
                <c:pt idx="2863">
                  <c:v>19.5</c:v>
                </c:pt>
                <c:pt idx="2864">
                  <c:v>16.3</c:v>
                </c:pt>
                <c:pt idx="2865">
                  <c:v>23.1</c:v>
                </c:pt>
                <c:pt idx="2866">
                  <c:v>13.5</c:v>
                </c:pt>
                <c:pt idx="2867">
                  <c:v>14.9</c:v>
                </c:pt>
                <c:pt idx="2868">
                  <c:v>20.399999999999999</c:v>
                </c:pt>
                <c:pt idx="2869">
                  <c:v>18.3</c:v>
                </c:pt>
                <c:pt idx="2870">
                  <c:v>19.8</c:v>
                </c:pt>
                <c:pt idx="2871">
                  <c:v>11.6</c:v>
                </c:pt>
                <c:pt idx="2872">
                  <c:v>24.5</c:v>
                </c:pt>
                <c:pt idx="2873">
                  <c:v>15</c:v>
                </c:pt>
                <c:pt idx="2874">
                  <c:v>19.399999999999999</c:v>
                </c:pt>
                <c:pt idx="2875">
                  <c:v>24.8</c:v>
                </c:pt>
                <c:pt idx="2876">
                  <c:v>15</c:v>
                </c:pt>
                <c:pt idx="2877">
                  <c:v>18.899999999999999</c:v>
                </c:pt>
                <c:pt idx="2878">
                  <c:v>17.8</c:v>
                </c:pt>
                <c:pt idx="2879">
                  <c:v>15.9</c:v>
                </c:pt>
                <c:pt idx="2880">
                  <c:v>12.5</c:v>
                </c:pt>
                <c:pt idx="2881">
                  <c:v>12.6</c:v>
                </c:pt>
                <c:pt idx="2882">
                  <c:v>22.2</c:v>
                </c:pt>
                <c:pt idx="2883">
                  <c:v>18.7</c:v>
                </c:pt>
                <c:pt idx="2884">
                  <c:v>18.2</c:v>
                </c:pt>
                <c:pt idx="2885">
                  <c:v>26.1</c:v>
                </c:pt>
                <c:pt idx="2886">
                  <c:v>16.5</c:v>
                </c:pt>
                <c:pt idx="2887">
                  <c:v>23.8</c:v>
                </c:pt>
                <c:pt idx="2888">
                  <c:v>25.7</c:v>
                </c:pt>
                <c:pt idx="2889">
                  <c:v>17.3</c:v>
                </c:pt>
                <c:pt idx="2890">
                  <c:v>14.2</c:v>
                </c:pt>
                <c:pt idx="2891">
                  <c:v>11.3</c:v>
                </c:pt>
                <c:pt idx="2892">
                  <c:v>22</c:v>
                </c:pt>
                <c:pt idx="2893">
                  <c:v>19.399999999999999</c:v>
                </c:pt>
                <c:pt idx="2894">
                  <c:v>19.600000000000001</c:v>
                </c:pt>
                <c:pt idx="2895">
                  <c:v>15.5</c:v>
                </c:pt>
                <c:pt idx="2896">
                  <c:v>21.7</c:v>
                </c:pt>
                <c:pt idx="2897">
                  <c:v>19.600000000000001</c:v>
                </c:pt>
                <c:pt idx="2898">
                  <c:v>11.4</c:v>
                </c:pt>
                <c:pt idx="2899">
                  <c:v>22.5</c:v>
                </c:pt>
                <c:pt idx="2900">
                  <c:v>26.7</c:v>
                </c:pt>
                <c:pt idx="2901">
                  <c:v>29.5</c:v>
                </c:pt>
                <c:pt idx="2902">
                  <c:v>14.9</c:v>
                </c:pt>
                <c:pt idx="2903">
                  <c:v>18</c:v>
                </c:pt>
                <c:pt idx="2904">
                  <c:v>19.899999999999999</c:v>
                </c:pt>
                <c:pt idx="2905">
                  <c:v>20.100000000000001</c:v>
                </c:pt>
                <c:pt idx="2906">
                  <c:v>22.2</c:v>
                </c:pt>
                <c:pt idx="2907">
                  <c:v>30.4</c:v>
                </c:pt>
                <c:pt idx="2908">
                  <c:v>18.600000000000001</c:v>
                </c:pt>
                <c:pt idx="2909">
                  <c:v>18.5</c:v>
                </c:pt>
                <c:pt idx="2910">
                  <c:v>21.4</c:v>
                </c:pt>
                <c:pt idx="2911">
                  <c:v>18.8</c:v>
                </c:pt>
                <c:pt idx="2912">
                  <c:v>15.5</c:v>
                </c:pt>
                <c:pt idx="2913">
                  <c:v>26</c:v>
                </c:pt>
                <c:pt idx="2914">
                  <c:v>14.8</c:v>
                </c:pt>
                <c:pt idx="2915">
                  <c:v>25.7</c:v>
                </c:pt>
                <c:pt idx="2916">
                  <c:v>24.1</c:v>
                </c:pt>
                <c:pt idx="2917">
                  <c:v>18.399999999999999</c:v>
                </c:pt>
                <c:pt idx="2918">
                  <c:v>20.7</c:v>
                </c:pt>
                <c:pt idx="2919">
                  <c:v>18.100000000000001</c:v>
                </c:pt>
                <c:pt idx="2920">
                  <c:v>18.8</c:v>
                </c:pt>
                <c:pt idx="2921">
                  <c:v>23.1</c:v>
                </c:pt>
                <c:pt idx="2922">
                  <c:v>21.7</c:v>
                </c:pt>
                <c:pt idx="2923">
                  <c:v>13.3</c:v>
                </c:pt>
                <c:pt idx="2924">
                  <c:v>21.5</c:v>
                </c:pt>
                <c:pt idx="2925">
                  <c:v>22.9</c:v>
                </c:pt>
                <c:pt idx="2926">
                  <c:v>12.6</c:v>
                </c:pt>
                <c:pt idx="2927">
                  <c:v>12.8</c:v>
                </c:pt>
                <c:pt idx="2928">
                  <c:v>17.600000000000001</c:v>
                </c:pt>
                <c:pt idx="2929">
                  <c:v>11.9</c:v>
                </c:pt>
                <c:pt idx="2930">
                  <c:v>20.5</c:v>
                </c:pt>
                <c:pt idx="2931">
                  <c:v>19.8</c:v>
                </c:pt>
                <c:pt idx="2932">
                  <c:v>8.9</c:v>
                </c:pt>
                <c:pt idx="2933">
                  <c:v>16.600000000000001</c:v>
                </c:pt>
                <c:pt idx="2934">
                  <c:v>11.9</c:v>
                </c:pt>
                <c:pt idx="2935">
                  <c:v>16.399999999999999</c:v>
                </c:pt>
                <c:pt idx="2936">
                  <c:v>13.9</c:v>
                </c:pt>
                <c:pt idx="2937">
                  <c:v>16.8</c:v>
                </c:pt>
                <c:pt idx="2938">
                  <c:v>15.9</c:v>
                </c:pt>
                <c:pt idx="2939">
                  <c:v>24</c:v>
                </c:pt>
                <c:pt idx="2940">
                  <c:v>19.2</c:v>
                </c:pt>
                <c:pt idx="2941">
                  <c:v>12.5</c:v>
                </c:pt>
                <c:pt idx="2942">
                  <c:v>16.3</c:v>
                </c:pt>
                <c:pt idx="2943">
                  <c:v>15.4</c:v>
                </c:pt>
                <c:pt idx="2944">
                  <c:v>16.8</c:v>
                </c:pt>
                <c:pt idx="2945">
                  <c:v>12.4</c:v>
                </c:pt>
                <c:pt idx="2946">
                  <c:v>19.100000000000001</c:v>
                </c:pt>
                <c:pt idx="2947">
                  <c:v>22.5</c:v>
                </c:pt>
                <c:pt idx="2948">
                  <c:v>12.5</c:v>
                </c:pt>
                <c:pt idx="2949">
                  <c:v>12.4</c:v>
                </c:pt>
                <c:pt idx="2950">
                  <c:v>16.8</c:v>
                </c:pt>
                <c:pt idx="2951">
                  <c:v>20.100000000000001</c:v>
                </c:pt>
                <c:pt idx="2952">
                  <c:v>19.899999999999999</c:v>
                </c:pt>
                <c:pt idx="2953">
                  <c:v>17.5</c:v>
                </c:pt>
                <c:pt idx="2954">
                  <c:v>18.3</c:v>
                </c:pt>
                <c:pt idx="2955">
                  <c:v>17.600000000000001</c:v>
                </c:pt>
                <c:pt idx="2956">
                  <c:v>10.8</c:v>
                </c:pt>
                <c:pt idx="2957">
                  <c:v>15.6</c:v>
                </c:pt>
                <c:pt idx="2958">
                  <c:v>16.399999999999999</c:v>
                </c:pt>
                <c:pt idx="2959">
                  <c:v>13.9</c:v>
                </c:pt>
                <c:pt idx="2960">
                  <c:v>12.4</c:v>
                </c:pt>
                <c:pt idx="2961">
                  <c:v>17.600000000000001</c:v>
                </c:pt>
                <c:pt idx="2962">
                  <c:v>18.2</c:v>
                </c:pt>
                <c:pt idx="2963">
                  <c:v>15.2</c:v>
                </c:pt>
                <c:pt idx="2964">
                  <c:v>16</c:v>
                </c:pt>
                <c:pt idx="2965">
                  <c:v>15.7</c:v>
                </c:pt>
                <c:pt idx="2966">
                  <c:v>11.9</c:v>
                </c:pt>
                <c:pt idx="2967">
                  <c:v>15.2</c:v>
                </c:pt>
                <c:pt idx="2968">
                  <c:v>14.8</c:v>
                </c:pt>
                <c:pt idx="2969">
                  <c:v>20.8</c:v>
                </c:pt>
                <c:pt idx="2970">
                  <c:v>10.4</c:v>
                </c:pt>
                <c:pt idx="2971">
                  <c:v>14.6</c:v>
                </c:pt>
                <c:pt idx="2972">
                  <c:v>20.8</c:v>
                </c:pt>
                <c:pt idx="2973">
                  <c:v>12.8</c:v>
                </c:pt>
                <c:pt idx="2974">
                  <c:v>19.3</c:v>
                </c:pt>
                <c:pt idx="2975">
                  <c:v>13.8</c:v>
                </c:pt>
                <c:pt idx="2976">
                  <c:v>15.6</c:v>
                </c:pt>
                <c:pt idx="2977">
                  <c:v>16.8</c:v>
                </c:pt>
                <c:pt idx="2978">
                  <c:v>11</c:v>
                </c:pt>
                <c:pt idx="2979">
                  <c:v>12.1</c:v>
                </c:pt>
                <c:pt idx="2980">
                  <c:v>16.7</c:v>
                </c:pt>
                <c:pt idx="2981">
                  <c:v>12.7</c:v>
                </c:pt>
                <c:pt idx="2982">
                  <c:v>19.100000000000001</c:v>
                </c:pt>
                <c:pt idx="2983">
                  <c:v>12.8</c:v>
                </c:pt>
                <c:pt idx="2984">
                  <c:v>14.3</c:v>
                </c:pt>
                <c:pt idx="2985">
                  <c:v>19.3</c:v>
                </c:pt>
                <c:pt idx="2986">
                  <c:v>11.8</c:v>
                </c:pt>
                <c:pt idx="2987">
                  <c:v>21.2</c:v>
                </c:pt>
                <c:pt idx="2988">
                  <c:v>15.6</c:v>
                </c:pt>
                <c:pt idx="2989">
                  <c:v>16.399999999999999</c:v>
                </c:pt>
                <c:pt idx="2990">
                  <c:v>14.6</c:v>
                </c:pt>
                <c:pt idx="2991">
                  <c:v>19</c:v>
                </c:pt>
                <c:pt idx="2992">
                  <c:v>14.7</c:v>
                </c:pt>
                <c:pt idx="2993">
                  <c:v>14.1</c:v>
                </c:pt>
                <c:pt idx="2994">
                  <c:v>15.8</c:v>
                </c:pt>
                <c:pt idx="2995">
                  <c:v>16.5</c:v>
                </c:pt>
                <c:pt idx="2996">
                  <c:v>17.2</c:v>
                </c:pt>
                <c:pt idx="2997">
                  <c:v>14.8</c:v>
                </c:pt>
                <c:pt idx="2998">
                  <c:v>14.9</c:v>
                </c:pt>
                <c:pt idx="2999">
                  <c:v>13.3</c:v>
                </c:pt>
                <c:pt idx="3000">
                  <c:v>14.8</c:v>
                </c:pt>
                <c:pt idx="3001">
                  <c:v>14.6</c:v>
                </c:pt>
                <c:pt idx="3002">
                  <c:v>11.2</c:v>
                </c:pt>
                <c:pt idx="3003">
                  <c:v>7.8</c:v>
                </c:pt>
                <c:pt idx="3004">
                  <c:v>14.1</c:v>
                </c:pt>
                <c:pt idx="3005">
                  <c:v>17.5</c:v>
                </c:pt>
                <c:pt idx="3006">
                  <c:v>16.8</c:v>
                </c:pt>
                <c:pt idx="3007">
                  <c:v>19.5</c:v>
                </c:pt>
                <c:pt idx="3008">
                  <c:v>18.899999999999999</c:v>
                </c:pt>
                <c:pt idx="3009">
                  <c:v>12.4</c:v>
                </c:pt>
                <c:pt idx="3010">
                  <c:v>15.8</c:v>
                </c:pt>
                <c:pt idx="3011">
                  <c:v>18.100000000000001</c:v>
                </c:pt>
                <c:pt idx="3012">
                  <c:v>19.7</c:v>
                </c:pt>
                <c:pt idx="3013">
                  <c:v>11.1</c:v>
                </c:pt>
                <c:pt idx="3014">
                  <c:v>9.6999999999999993</c:v>
                </c:pt>
                <c:pt idx="3015">
                  <c:v>19.2</c:v>
                </c:pt>
                <c:pt idx="3016">
                  <c:v>16.100000000000001</c:v>
                </c:pt>
                <c:pt idx="3017">
                  <c:v>17.3</c:v>
                </c:pt>
                <c:pt idx="3018">
                  <c:v>19.600000000000001</c:v>
                </c:pt>
                <c:pt idx="3019">
                  <c:v>16.899999999999999</c:v>
                </c:pt>
                <c:pt idx="3020">
                  <c:v>15.6</c:v>
                </c:pt>
                <c:pt idx="3021">
                  <c:v>14.1</c:v>
                </c:pt>
                <c:pt idx="3022">
                  <c:v>17.600000000000001</c:v>
                </c:pt>
                <c:pt idx="3023">
                  <c:v>20.5</c:v>
                </c:pt>
                <c:pt idx="3024">
                  <c:v>18.8</c:v>
                </c:pt>
                <c:pt idx="3025">
                  <c:v>12.7</c:v>
                </c:pt>
                <c:pt idx="3026">
                  <c:v>14</c:v>
                </c:pt>
                <c:pt idx="3027">
                  <c:v>20.100000000000001</c:v>
                </c:pt>
                <c:pt idx="3028">
                  <c:v>9.6999999999999993</c:v>
                </c:pt>
                <c:pt idx="3029">
                  <c:v>13.1</c:v>
                </c:pt>
                <c:pt idx="3030">
                  <c:v>12.2</c:v>
                </c:pt>
                <c:pt idx="3031">
                  <c:v>14.7</c:v>
                </c:pt>
                <c:pt idx="3032">
                  <c:v>14.6</c:v>
                </c:pt>
                <c:pt idx="3033">
                  <c:v>9.1999999999999993</c:v>
                </c:pt>
                <c:pt idx="3034">
                  <c:v>17.399999999999999</c:v>
                </c:pt>
                <c:pt idx="3035">
                  <c:v>16.100000000000001</c:v>
                </c:pt>
                <c:pt idx="3036">
                  <c:v>15.6</c:v>
                </c:pt>
                <c:pt idx="3037">
                  <c:v>14.5</c:v>
                </c:pt>
                <c:pt idx="3038">
                  <c:v>8.6999999999999993</c:v>
                </c:pt>
                <c:pt idx="3039">
                  <c:v>15.5</c:v>
                </c:pt>
                <c:pt idx="3040">
                  <c:v>20.3</c:v>
                </c:pt>
                <c:pt idx="3041">
                  <c:v>9.5</c:v>
                </c:pt>
                <c:pt idx="3042">
                  <c:v>13.2</c:v>
                </c:pt>
                <c:pt idx="3043">
                  <c:v>17.7</c:v>
                </c:pt>
                <c:pt idx="3044">
                  <c:v>16.8</c:v>
                </c:pt>
                <c:pt idx="3045">
                  <c:v>14</c:v>
                </c:pt>
                <c:pt idx="3046">
                  <c:v>12.6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71E-435F-ADAD-5115C4240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4875312"/>
        <c:axId val="2064871984"/>
      </c:scatterChart>
      <c:valAx>
        <c:axId val="206487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871984"/>
        <c:crosses val="autoZero"/>
        <c:crossBetween val="midCat"/>
      </c:valAx>
      <c:valAx>
        <c:axId val="206487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87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Forward Selection</a:t>
            </a:r>
          </a:p>
        </c:rich>
      </c:tx>
      <c:layout>
        <c:manualLayout>
          <c:xMode val="edge"/>
          <c:yMode val="edge"/>
          <c:x val="0.41994444444444445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78937007874016"/>
          <c:y val="0.16708333333333336"/>
          <c:w val="0.85721062992125985"/>
          <c:h val="0.777361111111111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LinReg_ValidationScore1!$F$21</c:f>
              <c:strCache>
                <c:ptCount val="1"/>
                <c:pt idx="0">
                  <c:v>Residual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LinReg_ValidationScore1!$F$22:$F$1041</c:f>
              <c:numCache>
                <c:formatCode>General</c:formatCode>
                <c:ptCount val="1020"/>
                <c:pt idx="0">
                  <c:v>-17.077928637098836</c:v>
                </c:pt>
                <c:pt idx="1">
                  <c:v>-16.2644938794962</c:v>
                </c:pt>
                <c:pt idx="2">
                  <c:v>-4.4849845743689798</c:v>
                </c:pt>
                <c:pt idx="3">
                  <c:v>-16.985505294396717</c:v>
                </c:pt>
                <c:pt idx="4">
                  <c:v>-11.228831183387712</c:v>
                </c:pt>
                <c:pt idx="5">
                  <c:v>-22.361742520848111</c:v>
                </c:pt>
                <c:pt idx="6">
                  <c:v>22.151162104457171</c:v>
                </c:pt>
                <c:pt idx="7">
                  <c:v>7.6908593528520726</c:v>
                </c:pt>
                <c:pt idx="8">
                  <c:v>-68.719890480348283</c:v>
                </c:pt>
                <c:pt idx="9">
                  <c:v>-22.206681313597556</c:v>
                </c:pt>
                <c:pt idx="10">
                  <c:v>-20.540388543687015</c:v>
                </c:pt>
                <c:pt idx="11">
                  <c:v>-21.177872500227579</c:v>
                </c:pt>
                <c:pt idx="12">
                  <c:v>-15.510161492009559</c:v>
                </c:pt>
                <c:pt idx="13">
                  <c:v>20.568258073658058</c:v>
                </c:pt>
                <c:pt idx="14">
                  <c:v>-7.7951198533463639</c:v>
                </c:pt>
                <c:pt idx="15">
                  <c:v>-25.123989504288602</c:v>
                </c:pt>
                <c:pt idx="16">
                  <c:v>-0.73272018639394787</c:v>
                </c:pt>
                <c:pt idx="17">
                  <c:v>9.9014050890315275</c:v>
                </c:pt>
                <c:pt idx="18">
                  <c:v>4.3808037365185726</c:v>
                </c:pt>
                <c:pt idx="19">
                  <c:v>-28.115138719260045</c:v>
                </c:pt>
                <c:pt idx="20">
                  <c:v>32.368096437992619</c:v>
                </c:pt>
                <c:pt idx="21">
                  <c:v>31.278678012925212</c:v>
                </c:pt>
                <c:pt idx="22">
                  <c:v>-25.470552647799053</c:v>
                </c:pt>
                <c:pt idx="23">
                  <c:v>-4.4587084607278484</c:v>
                </c:pt>
                <c:pt idx="24">
                  <c:v>21.920523573085745</c:v>
                </c:pt>
                <c:pt idx="25">
                  <c:v>9.978969827136126</c:v>
                </c:pt>
                <c:pt idx="26">
                  <c:v>30.636265551054095</c:v>
                </c:pt>
                <c:pt idx="27">
                  <c:v>-47.659727819766431</c:v>
                </c:pt>
                <c:pt idx="28">
                  <c:v>4.5550674315756225</c:v>
                </c:pt>
                <c:pt idx="29">
                  <c:v>14.247287320102259</c:v>
                </c:pt>
                <c:pt idx="30">
                  <c:v>-1.6875118679172942</c:v>
                </c:pt>
                <c:pt idx="31">
                  <c:v>-8.4635038738053083</c:v>
                </c:pt>
                <c:pt idx="32">
                  <c:v>-0.91642418974100792</c:v>
                </c:pt>
                <c:pt idx="33">
                  <c:v>37.779395195135095</c:v>
                </c:pt>
                <c:pt idx="34">
                  <c:v>-1.3701894807513497</c:v>
                </c:pt>
                <c:pt idx="35">
                  <c:v>30.526409979165464</c:v>
                </c:pt>
                <c:pt idx="36">
                  <c:v>-8.0191712636153341</c:v>
                </c:pt>
                <c:pt idx="37">
                  <c:v>-7.0328372612623866</c:v>
                </c:pt>
                <c:pt idx="38">
                  <c:v>-5.8890329563753312</c:v>
                </c:pt>
                <c:pt idx="39">
                  <c:v>11.283269077466485</c:v>
                </c:pt>
                <c:pt idx="40">
                  <c:v>6.5851882755971474</c:v>
                </c:pt>
                <c:pt idx="41">
                  <c:v>4.2057697915097378</c:v>
                </c:pt>
                <c:pt idx="42">
                  <c:v>-1.7735653789007131</c:v>
                </c:pt>
                <c:pt idx="43">
                  <c:v>4.1093366239609281</c:v>
                </c:pt>
                <c:pt idx="44">
                  <c:v>17.218243319181624</c:v>
                </c:pt>
                <c:pt idx="45">
                  <c:v>-16.588095571825278</c:v>
                </c:pt>
                <c:pt idx="46">
                  <c:v>-4.7737073672254553</c:v>
                </c:pt>
                <c:pt idx="47">
                  <c:v>13.015547503148497</c:v>
                </c:pt>
                <c:pt idx="48">
                  <c:v>-28.673427865290989</c:v>
                </c:pt>
                <c:pt idx="49">
                  <c:v>-18.79605007081156</c:v>
                </c:pt>
                <c:pt idx="50">
                  <c:v>-12.588794735389257</c:v>
                </c:pt>
                <c:pt idx="51">
                  <c:v>-1.9654790719301616</c:v>
                </c:pt>
                <c:pt idx="52">
                  <c:v>14.895988368278665</c:v>
                </c:pt>
                <c:pt idx="53">
                  <c:v>15.33458023116529</c:v>
                </c:pt>
                <c:pt idx="54">
                  <c:v>-3.8963036969916516</c:v>
                </c:pt>
                <c:pt idx="55">
                  <c:v>-26.706695416441846</c:v>
                </c:pt>
                <c:pt idx="56">
                  <c:v>-10.647761006956074</c:v>
                </c:pt>
                <c:pt idx="57">
                  <c:v>4.0592927652007234</c:v>
                </c:pt>
                <c:pt idx="58">
                  <c:v>10.275948644194358</c:v>
                </c:pt>
                <c:pt idx="59">
                  <c:v>-0.14792870745213804</c:v>
                </c:pt>
                <c:pt idx="60">
                  <c:v>-1.7754938578446797</c:v>
                </c:pt>
                <c:pt idx="61">
                  <c:v>-33.831061196530072</c:v>
                </c:pt>
                <c:pt idx="62">
                  <c:v>-2.3964346259634226</c:v>
                </c:pt>
                <c:pt idx="63">
                  <c:v>-35.34940799294796</c:v>
                </c:pt>
                <c:pt idx="64">
                  <c:v>-2.2514521669289422</c:v>
                </c:pt>
                <c:pt idx="65">
                  <c:v>-15.400541691859274</c:v>
                </c:pt>
                <c:pt idx="66">
                  <c:v>-1.2852357443134679</c:v>
                </c:pt>
                <c:pt idx="67">
                  <c:v>21.838297333184357</c:v>
                </c:pt>
                <c:pt idx="68">
                  <c:v>-4.1118416051656084</c:v>
                </c:pt>
                <c:pt idx="69">
                  <c:v>-7.9183402598612531</c:v>
                </c:pt>
                <c:pt idx="70">
                  <c:v>24.677413803427186</c:v>
                </c:pt>
                <c:pt idx="71">
                  <c:v>-9.8247576963514973</c:v>
                </c:pt>
                <c:pt idx="72">
                  <c:v>-18.054164348850463</c:v>
                </c:pt>
                <c:pt idx="73">
                  <c:v>-39.517745512680762</c:v>
                </c:pt>
                <c:pt idx="74">
                  <c:v>19.306331788691125</c:v>
                </c:pt>
                <c:pt idx="75">
                  <c:v>26.134125036730524</c:v>
                </c:pt>
                <c:pt idx="76">
                  <c:v>39.828027847871624</c:v>
                </c:pt>
                <c:pt idx="77">
                  <c:v>10.99633065499566</c:v>
                </c:pt>
                <c:pt idx="78">
                  <c:v>10.122385650406159</c:v>
                </c:pt>
                <c:pt idx="79">
                  <c:v>20.59373258412316</c:v>
                </c:pt>
                <c:pt idx="80">
                  <c:v>11.34712084010863</c:v>
                </c:pt>
                <c:pt idx="81">
                  <c:v>-1.9412685889797956</c:v>
                </c:pt>
                <c:pt idx="82">
                  <c:v>35.25864645907194</c:v>
                </c:pt>
                <c:pt idx="83">
                  <c:v>57.037420416081801</c:v>
                </c:pt>
                <c:pt idx="84">
                  <c:v>-8.9659848585320674</c:v>
                </c:pt>
                <c:pt idx="85">
                  <c:v>-8.4394408246559749</c:v>
                </c:pt>
                <c:pt idx="86">
                  <c:v>9.4657004136453224</c:v>
                </c:pt>
                <c:pt idx="87">
                  <c:v>-4.6514725292288404</c:v>
                </c:pt>
                <c:pt idx="88">
                  <c:v>-4.3269697578280386</c:v>
                </c:pt>
                <c:pt idx="89">
                  <c:v>25.735299985207718</c:v>
                </c:pt>
                <c:pt idx="90">
                  <c:v>-9.3202587346806069</c:v>
                </c:pt>
                <c:pt idx="91">
                  <c:v>9.4741178822656025</c:v>
                </c:pt>
                <c:pt idx="92">
                  <c:v>9.0267643574167948</c:v>
                </c:pt>
                <c:pt idx="93">
                  <c:v>-39.002417683817839</c:v>
                </c:pt>
                <c:pt idx="94">
                  <c:v>-7.6483605748054231</c:v>
                </c:pt>
                <c:pt idx="95">
                  <c:v>-9.5713661872344176</c:v>
                </c:pt>
                <c:pt idx="96">
                  <c:v>9.561370612668469</c:v>
                </c:pt>
                <c:pt idx="97">
                  <c:v>15.262306261780083</c:v>
                </c:pt>
                <c:pt idx="98">
                  <c:v>-22.904406764494837</c:v>
                </c:pt>
                <c:pt idx="99">
                  <c:v>-14.188542796931245</c:v>
                </c:pt>
                <c:pt idx="100">
                  <c:v>-35.275051665096754</c:v>
                </c:pt>
                <c:pt idx="101">
                  <c:v>24.271073203873556</c:v>
                </c:pt>
                <c:pt idx="102">
                  <c:v>14.682167750116719</c:v>
                </c:pt>
                <c:pt idx="103">
                  <c:v>-13.049520464336581</c:v>
                </c:pt>
                <c:pt idx="104">
                  <c:v>-52.787864352303757</c:v>
                </c:pt>
                <c:pt idx="105">
                  <c:v>-15.713861699290874</c:v>
                </c:pt>
                <c:pt idx="106">
                  <c:v>13.811134017082082</c:v>
                </c:pt>
                <c:pt idx="107">
                  <c:v>-8.7614963890492845</c:v>
                </c:pt>
                <c:pt idx="108">
                  <c:v>-6.7643723730896284</c:v>
                </c:pt>
                <c:pt idx="109">
                  <c:v>3.7430764838567256</c:v>
                </c:pt>
                <c:pt idx="110">
                  <c:v>3.1325457788171605</c:v>
                </c:pt>
                <c:pt idx="111">
                  <c:v>-3.1266165331093134</c:v>
                </c:pt>
                <c:pt idx="112">
                  <c:v>-1.6635687565932642</c:v>
                </c:pt>
                <c:pt idx="113">
                  <c:v>-5.4920916625648886</c:v>
                </c:pt>
                <c:pt idx="114">
                  <c:v>25.317957679185582</c:v>
                </c:pt>
                <c:pt idx="115">
                  <c:v>-2.9183706871772017</c:v>
                </c:pt>
                <c:pt idx="116">
                  <c:v>7.3613254153061689</c:v>
                </c:pt>
                <c:pt idx="117">
                  <c:v>16.187268152862345</c:v>
                </c:pt>
                <c:pt idx="118">
                  <c:v>-14.966671502115958</c:v>
                </c:pt>
                <c:pt idx="119">
                  <c:v>20.290148496176954</c:v>
                </c:pt>
                <c:pt idx="120">
                  <c:v>-13.73101142381617</c:v>
                </c:pt>
                <c:pt idx="121">
                  <c:v>5.1025612369469115</c:v>
                </c:pt>
                <c:pt idx="122">
                  <c:v>20.385132568427593</c:v>
                </c:pt>
                <c:pt idx="123">
                  <c:v>26.582374679901648</c:v>
                </c:pt>
                <c:pt idx="124">
                  <c:v>-5.4435749055491556</c:v>
                </c:pt>
                <c:pt idx="125">
                  <c:v>-1.3565295628403646</c:v>
                </c:pt>
                <c:pt idx="126">
                  <c:v>12.686003699656112</c:v>
                </c:pt>
                <c:pt idx="127">
                  <c:v>2.5723569752374829</c:v>
                </c:pt>
                <c:pt idx="128">
                  <c:v>-5.3041095316956444E-2</c:v>
                </c:pt>
                <c:pt idx="129">
                  <c:v>-8.3194914447724102</c:v>
                </c:pt>
                <c:pt idx="130">
                  <c:v>25.862168622162045</c:v>
                </c:pt>
                <c:pt idx="131">
                  <c:v>-6.1042654876238203</c:v>
                </c:pt>
                <c:pt idx="132">
                  <c:v>-9.9609164023643189</c:v>
                </c:pt>
                <c:pt idx="133">
                  <c:v>-23.301249121715671</c:v>
                </c:pt>
                <c:pt idx="134">
                  <c:v>-1.1590304298322849</c:v>
                </c:pt>
                <c:pt idx="135">
                  <c:v>-19.649191308542669</c:v>
                </c:pt>
                <c:pt idx="136">
                  <c:v>13.411542331535543</c:v>
                </c:pt>
                <c:pt idx="137">
                  <c:v>-7.5089933359373617</c:v>
                </c:pt>
                <c:pt idx="138">
                  <c:v>7.0295722491178481</c:v>
                </c:pt>
                <c:pt idx="139">
                  <c:v>-35.663346332704748</c:v>
                </c:pt>
                <c:pt idx="140">
                  <c:v>43.17654235920503</c:v>
                </c:pt>
                <c:pt idx="141">
                  <c:v>8.3011971965516693</c:v>
                </c:pt>
                <c:pt idx="142">
                  <c:v>-21.977425242139759</c:v>
                </c:pt>
                <c:pt idx="143">
                  <c:v>29.045074687150873</c:v>
                </c:pt>
                <c:pt idx="144">
                  <c:v>11.505219697768496</c:v>
                </c:pt>
                <c:pt idx="145">
                  <c:v>-24.482282160053842</c:v>
                </c:pt>
                <c:pt idx="146">
                  <c:v>0.36972415626004818</c:v>
                </c:pt>
                <c:pt idx="147">
                  <c:v>0.37429045954851858</c:v>
                </c:pt>
                <c:pt idx="148">
                  <c:v>-10.182966085553318</c:v>
                </c:pt>
                <c:pt idx="149">
                  <c:v>-7.2341740596708632</c:v>
                </c:pt>
                <c:pt idx="150">
                  <c:v>4.6859535550478597</c:v>
                </c:pt>
                <c:pt idx="151">
                  <c:v>-27.509572681376397</c:v>
                </c:pt>
                <c:pt idx="152">
                  <c:v>1.5249347431134481</c:v>
                </c:pt>
                <c:pt idx="153">
                  <c:v>-10.431581309177233</c:v>
                </c:pt>
                <c:pt idx="154">
                  <c:v>-1.9041549104765352</c:v>
                </c:pt>
                <c:pt idx="155">
                  <c:v>-10.24573854891571</c:v>
                </c:pt>
                <c:pt idx="156">
                  <c:v>-16.041405450272691</c:v>
                </c:pt>
                <c:pt idx="157">
                  <c:v>-33.24917821780042</c:v>
                </c:pt>
                <c:pt idx="158">
                  <c:v>140.03443404003485</c:v>
                </c:pt>
                <c:pt idx="159">
                  <c:v>8.4060950899844045</c:v>
                </c:pt>
                <c:pt idx="160">
                  <c:v>17.423793621780618</c:v>
                </c:pt>
                <c:pt idx="161">
                  <c:v>-14.637787048491305</c:v>
                </c:pt>
                <c:pt idx="162">
                  <c:v>15.971754887946162</c:v>
                </c:pt>
                <c:pt idx="163">
                  <c:v>-2.1432892159196797</c:v>
                </c:pt>
                <c:pt idx="164">
                  <c:v>33.798833841994025</c:v>
                </c:pt>
                <c:pt idx="165">
                  <c:v>0.94663531082127861</c:v>
                </c:pt>
                <c:pt idx="166">
                  <c:v>14.12161432082118</c:v>
                </c:pt>
                <c:pt idx="167">
                  <c:v>-8.8102010742231585</c:v>
                </c:pt>
                <c:pt idx="168">
                  <c:v>-32.561439998856514</c:v>
                </c:pt>
                <c:pt idx="169">
                  <c:v>-34.820318782328457</c:v>
                </c:pt>
                <c:pt idx="170">
                  <c:v>3.691148092203747</c:v>
                </c:pt>
                <c:pt idx="171">
                  <c:v>11.124719559967247</c:v>
                </c:pt>
                <c:pt idx="172">
                  <c:v>-1.4503737300269961</c:v>
                </c:pt>
                <c:pt idx="173">
                  <c:v>-14.120333905108652</c:v>
                </c:pt>
                <c:pt idx="174">
                  <c:v>-23.291688204596397</c:v>
                </c:pt>
                <c:pt idx="175">
                  <c:v>15.708696401462817</c:v>
                </c:pt>
                <c:pt idx="176">
                  <c:v>-8.7038897070736994</c:v>
                </c:pt>
                <c:pt idx="177">
                  <c:v>0.60485949317231302</c:v>
                </c:pt>
                <c:pt idx="178">
                  <c:v>-23.792525482724784</c:v>
                </c:pt>
                <c:pt idx="179">
                  <c:v>-13.968720092077604</c:v>
                </c:pt>
                <c:pt idx="180">
                  <c:v>-22.449011796125092</c:v>
                </c:pt>
                <c:pt idx="181">
                  <c:v>2.0812542019930333</c:v>
                </c:pt>
                <c:pt idx="182">
                  <c:v>-13.118616053465701</c:v>
                </c:pt>
                <c:pt idx="183">
                  <c:v>10.980280010744906</c:v>
                </c:pt>
                <c:pt idx="184">
                  <c:v>-12.259938119547087</c:v>
                </c:pt>
                <c:pt idx="185">
                  <c:v>-2.6332812371012722</c:v>
                </c:pt>
                <c:pt idx="186">
                  <c:v>19.313830279556328</c:v>
                </c:pt>
                <c:pt idx="187">
                  <c:v>-6.9804277956846761</c:v>
                </c:pt>
                <c:pt idx="188">
                  <c:v>33.34274269746993</c:v>
                </c:pt>
                <c:pt idx="189">
                  <c:v>0.53266457318321159</c:v>
                </c:pt>
                <c:pt idx="190">
                  <c:v>-4.8238122773866507</c:v>
                </c:pt>
                <c:pt idx="191">
                  <c:v>-25.234202935320241</c:v>
                </c:pt>
                <c:pt idx="192">
                  <c:v>-8.0522813237629407</c:v>
                </c:pt>
                <c:pt idx="193">
                  <c:v>-18.399329737172053</c:v>
                </c:pt>
                <c:pt idx="194">
                  <c:v>2.9311104826080339</c:v>
                </c:pt>
                <c:pt idx="195">
                  <c:v>-33.965443285146534</c:v>
                </c:pt>
                <c:pt idx="196">
                  <c:v>12.362944440244718</c:v>
                </c:pt>
                <c:pt idx="197">
                  <c:v>11.881765765677642</c:v>
                </c:pt>
                <c:pt idx="198">
                  <c:v>29.257430069621932</c:v>
                </c:pt>
                <c:pt idx="199">
                  <c:v>-10.341048429944152</c:v>
                </c:pt>
                <c:pt idx="200">
                  <c:v>6.1348402445660781</c:v>
                </c:pt>
                <c:pt idx="201">
                  <c:v>1.3271887417460562</c:v>
                </c:pt>
                <c:pt idx="202">
                  <c:v>-0.61126109102150394</c:v>
                </c:pt>
                <c:pt idx="203">
                  <c:v>-5.1882656590261433</c:v>
                </c:pt>
                <c:pt idx="204">
                  <c:v>-10.361292689899415</c:v>
                </c:pt>
                <c:pt idx="205">
                  <c:v>20.514120490797211</c:v>
                </c:pt>
                <c:pt idx="206">
                  <c:v>-42.955693081864496</c:v>
                </c:pt>
                <c:pt idx="207">
                  <c:v>15.205143090508045</c:v>
                </c:pt>
                <c:pt idx="208">
                  <c:v>21.349616361443964</c:v>
                </c:pt>
                <c:pt idx="209">
                  <c:v>-26.146123859945533</c:v>
                </c:pt>
                <c:pt idx="210">
                  <c:v>37.296063278510644</c:v>
                </c:pt>
                <c:pt idx="211">
                  <c:v>9.282437514467432</c:v>
                </c:pt>
                <c:pt idx="212">
                  <c:v>-31.717391195042467</c:v>
                </c:pt>
                <c:pt idx="213">
                  <c:v>22.061002776232527</c:v>
                </c:pt>
                <c:pt idx="214">
                  <c:v>2.7319230333348798</c:v>
                </c:pt>
                <c:pt idx="215">
                  <c:v>3.5156803113618196</c:v>
                </c:pt>
                <c:pt idx="216">
                  <c:v>1.778059892869237</c:v>
                </c:pt>
                <c:pt idx="217">
                  <c:v>-1.4458929912383383</c:v>
                </c:pt>
                <c:pt idx="218">
                  <c:v>25.615995808515777</c:v>
                </c:pt>
                <c:pt idx="219">
                  <c:v>-22.372187904836579</c:v>
                </c:pt>
                <c:pt idx="220">
                  <c:v>-32.812457528129954</c:v>
                </c:pt>
                <c:pt idx="221">
                  <c:v>0.39587820970174903</c:v>
                </c:pt>
                <c:pt idx="222">
                  <c:v>8.4953124174874688</c:v>
                </c:pt>
                <c:pt idx="223">
                  <c:v>-5.2260850476351379</c:v>
                </c:pt>
                <c:pt idx="224">
                  <c:v>-5.5428886419746846</c:v>
                </c:pt>
                <c:pt idx="225">
                  <c:v>-6.9893101028906699</c:v>
                </c:pt>
                <c:pt idx="226">
                  <c:v>-14.728805182997036</c:v>
                </c:pt>
                <c:pt idx="227">
                  <c:v>0.88344544427684468</c:v>
                </c:pt>
                <c:pt idx="228">
                  <c:v>-4.9386101654510242</c:v>
                </c:pt>
                <c:pt idx="229">
                  <c:v>-12.19298623625258</c:v>
                </c:pt>
                <c:pt idx="230">
                  <c:v>-26.475066937553862</c:v>
                </c:pt>
                <c:pt idx="231">
                  <c:v>-29.775146016506824</c:v>
                </c:pt>
                <c:pt idx="232">
                  <c:v>9.0735740062815466</c:v>
                </c:pt>
                <c:pt idx="233">
                  <c:v>27.297512110269508</c:v>
                </c:pt>
                <c:pt idx="234">
                  <c:v>13.098360896786119</c:v>
                </c:pt>
                <c:pt idx="235">
                  <c:v>-12.817049590626709</c:v>
                </c:pt>
                <c:pt idx="236">
                  <c:v>-16.376058751804209</c:v>
                </c:pt>
                <c:pt idx="237">
                  <c:v>-7.8145896190796975</c:v>
                </c:pt>
                <c:pt idx="238">
                  <c:v>-7.1364505910585478</c:v>
                </c:pt>
                <c:pt idx="239">
                  <c:v>-9.7523215060269592</c:v>
                </c:pt>
                <c:pt idx="240">
                  <c:v>15.800858632802885</c:v>
                </c:pt>
                <c:pt idx="241">
                  <c:v>5.3293199944608602</c:v>
                </c:pt>
                <c:pt idx="242">
                  <c:v>31.061107637176065</c:v>
                </c:pt>
                <c:pt idx="243">
                  <c:v>-2.1915776358523544</c:v>
                </c:pt>
                <c:pt idx="244">
                  <c:v>8.3564105602465588</c:v>
                </c:pt>
                <c:pt idx="245">
                  <c:v>-0.48563834029204145</c:v>
                </c:pt>
                <c:pt idx="246">
                  <c:v>-11.501162543467103</c:v>
                </c:pt>
                <c:pt idx="247">
                  <c:v>19.01683655462088</c:v>
                </c:pt>
                <c:pt idx="248">
                  <c:v>4.8637810871643978</c:v>
                </c:pt>
                <c:pt idx="249">
                  <c:v>12.136259896180945</c:v>
                </c:pt>
                <c:pt idx="250">
                  <c:v>-7.8265263121666351</c:v>
                </c:pt>
                <c:pt idx="251">
                  <c:v>1.3410435246022701</c:v>
                </c:pt>
                <c:pt idx="252">
                  <c:v>9.3057575702686677</c:v>
                </c:pt>
                <c:pt idx="253">
                  <c:v>3.7822141129303759</c:v>
                </c:pt>
                <c:pt idx="254">
                  <c:v>2.1512385825314198</c:v>
                </c:pt>
                <c:pt idx="255">
                  <c:v>5.4768501551417614</c:v>
                </c:pt>
                <c:pt idx="256">
                  <c:v>7.2691157411805136</c:v>
                </c:pt>
                <c:pt idx="257">
                  <c:v>12.145438900886887</c:v>
                </c:pt>
                <c:pt idx="258">
                  <c:v>1.3848199159900787</c:v>
                </c:pt>
                <c:pt idx="259">
                  <c:v>-13.634450193867934</c:v>
                </c:pt>
                <c:pt idx="260">
                  <c:v>35.35253676216243</c:v>
                </c:pt>
                <c:pt idx="261">
                  <c:v>5.2237268675060591</c:v>
                </c:pt>
                <c:pt idx="262">
                  <c:v>24.637119651814174</c:v>
                </c:pt>
                <c:pt idx="263">
                  <c:v>-9.264502569647135</c:v>
                </c:pt>
                <c:pt idx="264">
                  <c:v>4.2041268125335023</c:v>
                </c:pt>
                <c:pt idx="265">
                  <c:v>-9.3440712669772381</c:v>
                </c:pt>
                <c:pt idx="266">
                  <c:v>-16.730933241657453</c:v>
                </c:pt>
                <c:pt idx="267">
                  <c:v>-0.28521866098958526</c:v>
                </c:pt>
                <c:pt idx="268">
                  <c:v>16.34589176795734</c:v>
                </c:pt>
                <c:pt idx="269">
                  <c:v>8.0328976740065627</c:v>
                </c:pt>
                <c:pt idx="270">
                  <c:v>4.6363951782739434</c:v>
                </c:pt>
                <c:pt idx="271">
                  <c:v>-4.1868776326136015</c:v>
                </c:pt>
                <c:pt idx="272">
                  <c:v>-7.0621185742491548</c:v>
                </c:pt>
                <c:pt idx="273">
                  <c:v>-11.832729272738874</c:v>
                </c:pt>
                <c:pt idx="274">
                  <c:v>3.9714814138615679</c:v>
                </c:pt>
                <c:pt idx="275">
                  <c:v>2.7404062594752929</c:v>
                </c:pt>
                <c:pt idx="276">
                  <c:v>-27.239213385234422</c:v>
                </c:pt>
                <c:pt idx="277">
                  <c:v>7.6027017929436056</c:v>
                </c:pt>
                <c:pt idx="278">
                  <c:v>0.6361924507872061</c:v>
                </c:pt>
                <c:pt idx="279">
                  <c:v>-41.21327825354922</c:v>
                </c:pt>
                <c:pt idx="280">
                  <c:v>2.1497310898292312</c:v>
                </c:pt>
                <c:pt idx="281">
                  <c:v>17.500763791432348</c:v>
                </c:pt>
                <c:pt idx="282">
                  <c:v>4.6405504002366911</c:v>
                </c:pt>
                <c:pt idx="283">
                  <c:v>-6.7488641769291178</c:v>
                </c:pt>
                <c:pt idx="284">
                  <c:v>-3.1068874655289278</c:v>
                </c:pt>
                <c:pt idx="285">
                  <c:v>-2.2886804629331721</c:v>
                </c:pt>
                <c:pt idx="286">
                  <c:v>0.23990683566458415</c:v>
                </c:pt>
                <c:pt idx="287">
                  <c:v>-1.4131868662783802</c:v>
                </c:pt>
                <c:pt idx="288">
                  <c:v>22.377324700019841</c:v>
                </c:pt>
                <c:pt idx="289">
                  <c:v>3.6966082372013034</c:v>
                </c:pt>
                <c:pt idx="290">
                  <c:v>9.9576931389597121</c:v>
                </c:pt>
                <c:pt idx="291">
                  <c:v>7.6731531516715563</c:v>
                </c:pt>
                <c:pt idx="292">
                  <c:v>42.563193442409869</c:v>
                </c:pt>
                <c:pt idx="293">
                  <c:v>29.829753960402456</c:v>
                </c:pt>
                <c:pt idx="294">
                  <c:v>-24.032445068593006</c:v>
                </c:pt>
                <c:pt idx="295">
                  <c:v>-12.47801041579666</c:v>
                </c:pt>
                <c:pt idx="296">
                  <c:v>24.358782302378955</c:v>
                </c:pt>
                <c:pt idx="297">
                  <c:v>3.5673787533826271</c:v>
                </c:pt>
                <c:pt idx="298">
                  <c:v>-10.342652755359637</c:v>
                </c:pt>
                <c:pt idx="299">
                  <c:v>-26.688026515335906</c:v>
                </c:pt>
                <c:pt idx="300">
                  <c:v>13.399255147371122</c:v>
                </c:pt>
                <c:pt idx="301">
                  <c:v>-7.2965046344328925</c:v>
                </c:pt>
                <c:pt idx="302">
                  <c:v>-28.780629123030707</c:v>
                </c:pt>
                <c:pt idx="303">
                  <c:v>41.078979682496211</c:v>
                </c:pt>
                <c:pt idx="304">
                  <c:v>16.740787883331194</c:v>
                </c:pt>
                <c:pt idx="305">
                  <c:v>17.739762220244415</c:v>
                </c:pt>
                <c:pt idx="306">
                  <c:v>-21.185322586013058</c:v>
                </c:pt>
                <c:pt idx="307">
                  <c:v>20.312868652996144</c:v>
                </c:pt>
                <c:pt idx="308">
                  <c:v>-21.81623013516284</c:v>
                </c:pt>
                <c:pt idx="309">
                  <c:v>20.957301556106302</c:v>
                </c:pt>
                <c:pt idx="310">
                  <c:v>6.5792951733829739</c:v>
                </c:pt>
                <c:pt idx="311">
                  <c:v>-32.287603727189719</c:v>
                </c:pt>
                <c:pt idx="312">
                  <c:v>-3.3200122411264488</c:v>
                </c:pt>
                <c:pt idx="313">
                  <c:v>-9.4509785615694</c:v>
                </c:pt>
                <c:pt idx="314">
                  <c:v>-17.228684280944634</c:v>
                </c:pt>
                <c:pt idx="315">
                  <c:v>-17.747859855151205</c:v>
                </c:pt>
                <c:pt idx="316">
                  <c:v>-10.170063182106134</c:v>
                </c:pt>
                <c:pt idx="317">
                  <c:v>-20.97252221003518</c:v>
                </c:pt>
                <c:pt idx="318">
                  <c:v>-7.4287535180130533</c:v>
                </c:pt>
                <c:pt idx="319">
                  <c:v>23.40921711989003</c:v>
                </c:pt>
                <c:pt idx="320">
                  <c:v>-5.6303827897623648</c:v>
                </c:pt>
                <c:pt idx="321">
                  <c:v>-2.7149403824496687</c:v>
                </c:pt>
                <c:pt idx="322">
                  <c:v>-14.233132732200858</c:v>
                </c:pt>
                <c:pt idx="323">
                  <c:v>9.9049770169262672</c:v>
                </c:pt>
                <c:pt idx="324">
                  <c:v>0.89741241770525448</c:v>
                </c:pt>
                <c:pt idx="325">
                  <c:v>-12.202677075737853</c:v>
                </c:pt>
                <c:pt idx="326">
                  <c:v>-42.191313465880313</c:v>
                </c:pt>
                <c:pt idx="327">
                  <c:v>12.429734306118633</c:v>
                </c:pt>
                <c:pt idx="328">
                  <c:v>2.4254893546941503</c:v>
                </c:pt>
                <c:pt idx="329">
                  <c:v>-20.618216683668862</c:v>
                </c:pt>
                <c:pt idx="330">
                  <c:v>24.057891773613221</c:v>
                </c:pt>
                <c:pt idx="331">
                  <c:v>6.8354477304706904</c:v>
                </c:pt>
                <c:pt idx="332">
                  <c:v>15.187005677212397</c:v>
                </c:pt>
                <c:pt idx="333">
                  <c:v>-15.576918624323014</c:v>
                </c:pt>
                <c:pt idx="334">
                  <c:v>30.208442723390164</c:v>
                </c:pt>
                <c:pt idx="335">
                  <c:v>-35.119839505761689</c:v>
                </c:pt>
                <c:pt idx="336">
                  <c:v>-13.821978824900071</c:v>
                </c:pt>
                <c:pt idx="337">
                  <c:v>-15.302417948442269</c:v>
                </c:pt>
                <c:pt idx="338">
                  <c:v>-3.6272101078412504</c:v>
                </c:pt>
                <c:pt idx="339">
                  <c:v>26.900736507353344</c:v>
                </c:pt>
                <c:pt idx="340">
                  <c:v>-34.949532446935962</c:v>
                </c:pt>
                <c:pt idx="341">
                  <c:v>27.855610396800387</c:v>
                </c:pt>
                <c:pt idx="342">
                  <c:v>4.2579552652669008</c:v>
                </c:pt>
                <c:pt idx="343">
                  <c:v>40.450876047827592</c:v>
                </c:pt>
                <c:pt idx="344">
                  <c:v>-27.186150081954395</c:v>
                </c:pt>
                <c:pt idx="345">
                  <c:v>-5.2804732147090192</c:v>
                </c:pt>
                <c:pt idx="346">
                  <c:v>2.8377008167517204</c:v>
                </c:pt>
                <c:pt idx="347">
                  <c:v>-2.6619685757741536</c:v>
                </c:pt>
                <c:pt idx="348">
                  <c:v>9.5191915370462254</c:v>
                </c:pt>
                <c:pt idx="349">
                  <c:v>-4.1246286712156461</c:v>
                </c:pt>
                <c:pt idx="350">
                  <c:v>45.069905599419201</c:v>
                </c:pt>
                <c:pt idx="351">
                  <c:v>8.1993422023118399</c:v>
                </c:pt>
                <c:pt idx="352">
                  <c:v>-20.933998565236692</c:v>
                </c:pt>
                <c:pt idx="353">
                  <c:v>7.2724626925926543</c:v>
                </c:pt>
                <c:pt idx="354">
                  <c:v>-13.689809657431766</c:v>
                </c:pt>
                <c:pt idx="355">
                  <c:v>-35.81713460191709</c:v>
                </c:pt>
                <c:pt idx="356">
                  <c:v>-5.9137607528818137</c:v>
                </c:pt>
                <c:pt idx="357">
                  <c:v>19.429775841621108</c:v>
                </c:pt>
                <c:pt idx="358">
                  <c:v>8.897831008799443</c:v>
                </c:pt>
                <c:pt idx="359">
                  <c:v>-38.325071749846614</c:v>
                </c:pt>
                <c:pt idx="360">
                  <c:v>-1.5003854683899647</c:v>
                </c:pt>
                <c:pt idx="361">
                  <c:v>15.526863432515171</c:v>
                </c:pt>
                <c:pt idx="362">
                  <c:v>-3.9499502475292729</c:v>
                </c:pt>
                <c:pt idx="363">
                  <c:v>14.616304667009729</c:v>
                </c:pt>
                <c:pt idx="364">
                  <c:v>13.494242275782824</c:v>
                </c:pt>
                <c:pt idx="365">
                  <c:v>-11.698059441722904</c:v>
                </c:pt>
                <c:pt idx="366">
                  <c:v>13.140153215400119</c:v>
                </c:pt>
                <c:pt idx="367">
                  <c:v>-6.4804733751622052</c:v>
                </c:pt>
                <c:pt idx="368">
                  <c:v>-16.948211289547686</c:v>
                </c:pt>
                <c:pt idx="369">
                  <c:v>-1.1250254081900835</c:v>
                </c:pt>
                <c:pt idx="370">
                  <c:v>-1.2867787724009077</c:v>
                </c:pt>
                <c:pt idx="371">
                  <c:v>-1.0984026852886473</c:v>
                </c:pt>
                <c:pt idx="372">
                  <c:v>4.2309303549075139E-3</c:v>
                </c:pt>
                <c:pt idx="373">
                  <c:v>2.2404588070215823</c:v>
                </c:pt>
                <c:pt idx="374">
                  <c:v>-4.6650236230929067</c:v>
                </c:pt>
                <c:pt idx="375">
                  <c:v>-1.7949648813794283</c:v>
                </c:pt>
                <c:pt idx="376">
                  <c:v>-1.3937181786070312</c:v>
                </c:pt>
                <c:pt idx="377">
                  <c:v>-1.7307479728177952</c:v>
                </c:pt>
                <c:pt idx="378">
                  <c:v>2.9836438104659919</c:v>
                </c:pt>
                <c:pt idx="379">
                  <c:v>16.947306854906714</c:v>
                </c:pt>
                <c:pt idx="380">
                  <c:v>-1.1393861775709979</c:v>
                </c:pt>
                <c:pt idx="381">
                  <c:v>-1.2890566584812007</c:v>
                </c:pt>
                <c:pt idx="382">
                  <c:v>-23.649349893144375</c:v>
                </c:pt>
                <c:pt idx="383">
                  <c:v>-3.1443733424060838</c:v>
                </c:pt>
                <c:pt idx="384">
                  <c:v>-15.793425142326498</c:v>
                </c:pt>
                <c:pt idx="385">
                  <c:v>-6.175573496179112</c:v>
                </c:pt>
                <c:pt idx="386">
                  <c:v>-4.4776028969521349</c:v>
                </c:pt>
                <c:pt idx="387">
                  <c:v>10.746812532072312</c:v>
                </c:pt>
                <c:pt idx="388">
                  <c:v>5.9114357160477766</c:v>
                </c:pt>
                <c:pt idx="389">
                  <c:v>-14.255423422752415</c:v>
                </c:pt>
                <c:pt idx="390">
                  <c:v>-21.598087022961892</c:v>
                </c:pt>
                <c:pt idx="391">
                  <c:v>-4.9895682343561703</c:v>
                </c:pt>
                <c:pt idx="392">
                  <c:v>-27.911670301249757</c:v>
                </c:pt>
                <c:pt idx="393">
                  <c:v>-18.095925239428709</c:v>
                </c:pt>
                <c:pt idx="394">
                  <c:v>-9.1062455970647136</c:v>
                </c:pt>
                <c:pt idx="395">
                  <c:v>-11.700758295190695</c:v>
                </c:pt>
                <c:pt idx="396">
                  <c:v>14.331577840926741</c:v>
                </c:pt>
                <c:pt idx="397">
                  <c:v>-7.8990267224758952</c:v>
                </c:pt>
                <c:pt idx="398">
                  <c:v>-19.182112329232865</c:v>
                </c:pt>
                <c:pt idx="399">
                  <c:v>16.876451909528441</c:v>
                </c:pt>
                <c:pt idx="400">
                  <c:v>-0.38150920569495383</c:v>
                </c:pt>
                <c:pt idx="401">
                  <c:v>-19.561281361897869</c:v>
                </c:pt>
                <c:pt idx="402">
                  <c:v>-43.687680134292265</c:v>
                </c:pt>
                <c:pt idx="403">
                  <c:v>5.3360122830745809</c:v>
                </c:pt>
                <c:pt idx="404">
                  <c:v>-9.7244769683069308</c:v>
                </c:pt>
                <c:pt idx="405">
                  <c:v>-11.139643617674665</c:v>
                </c:pt>
                <c:pt idx="406">
                  <c:v>35.896076548995353</c:v>
                </c:pt>
                <c:pt idx="407">
                  <c:v>-15.756355356174112</c:v>
                </c:pt>
                <c:pt idx="408">
                  <c:v>-7.6107965950590142</c:v>
                </c:pt>
                <c:pt idx="409">
                  <c:v>-2.2656596381152951</c:v>
                </c:pt>
                <c:pt idx="410">
                  <c:v>-10.456048648438184</c:v>
                </c:pt>
                <c:pt idx="411">
                  <c:v>-17.224804539931199</c:v>
                </c:pt>
                <c:pt idx="412">
                  <c:v>3.5631484090543211</c:v>
                </c:pt>
                <c:pt idx="413">
                  <c:v>-36.617910005021685</c:v>
                </c:pt>
                <c:pt idx="414">
                  <c:v>-23.165738155098154</c:v>
                </c:pt>
                <c:pt idx="415">
                  <c:v>-21.97754375436088</c:v>
                </c:pt>
                <c:pt idx="416">
                  <c:v>-46.667254379303628</c:v>
                </c:pt>
                <c:pt idx="417">
                  <c:v>9.5260227890562987</c:v>
                </c:pt>
                <c:pt idx="418">
                  <c:v>107.46044588821954</c:v>
                </c:pt>
                <c:pt idx="419">
                  <c:v>10.586041812201984</c:v>
                </c:pt>
                <c:pt idx="420">
                  <c:v>-30.76073049910292</c:v>
                </c:pt>
                <c:pt idx="421">
                  <c:v>-6.9738395263250368</c:v>
                </c:pt>
                <c:pt idx="422">
                  <c:v>7.174948069677896</c:v>
                </c:pt>
                <c:pt idx="423">
                  <c:v>-50.354727528403004</c:v>
                </c:pt>
                <c:pt idx="424">
                  <c:v>10.332181761718829</c:v>
                </c:pt>
                <c:pt idx="425">
                  <c:v>26.354695111269621</c:v>
                </c:pt>
                <c:pt idx="426">
                  <c:v>-51.222967968222335</c:v>
                </c:pt>
                <c:pt idx="427">
                  <c:v>14.132461757184217</c:v>
                </c:pt>
                <c:pt idx="428">
                  <c:v>-6.3417097266870428</c:v>
                </c:pt>
                <c:pt idx="429">
                  <c:v>30.648229946138798</c:v>
                </c:pt>
                <c:pt idx="430">
                  <c:v>6.9565645717304676</c:v>
                </c:pt>
                <c:pt idx="431">
                  <c:v>-18.275413043245265</c:v>
                </c:pt>
                <c:pt idx="432">
                  <c:v>-10.23042124665858</c:v>
                </c:pt>
                <c:pt idx="433">
                  <c:v>1.0499790177914576</c:v>
                </c:pt>
                <c:pt idx="434">
                  <c:v>-11.016807381300254</c:v>
                </c:pt>
                <c:pt idx="435">
                  <c:v>12.929388022765039</c:v>
                </c:pt>
                <c:pt idx="436">
                  <c:v>13.548547300096345</c:v>
                </c:pt>
                <c:pt idx="437">
                  <c:v>-18.484528167951169</c:v>
                </c:pt>
                <c:pt idx="438">
                  <c:v>44.233445931806557</c:v>
                </c:pt>
                <c:pt idx="439">
                  <c:v>-20.607462463473354</c:v>
                </c:pt>
                <c:pt idx="440">
                  <c:v>14.370861470811775</c:v>
                </c:pt>
                <c:pt idx="441">
                  <c:v>-16.798596376631934</c:v>
                </c:pt>
                <c:pt idx="442">
                  <c:v>-2.2348793806609137</c:v>
                </c:pt>
                <c:pt idx="443">
                  <c:v>-5.3311094781709585</c:v>
                </c:pt>
                <c:pt idx="444">
                  <c:v>3.6706020568988151</c:v>
                </c:pt>
                <c:pt idx="445">
                  <c:v>-16.712324826379728</c:v>
                </c:pt>
                <c:pt idx="446">
                  <c:v>-8.7097990235587872</c:v>
                </c:pt>
                <c:pt idx="447">
                  <c:v>-6.1993298396249372</c:v>
                </c:pt>
                <c:pt idx="448">
                  <c:v>-4.7201387112091311</c:v>
                </c:pt>
                <c:pt idx="449">
                  <c:v>9.9702842567004097</c:v>
                </c:pt>
                <c:pt idx="450">
                  <c:v>-2.9326974555575873</c:v>
                </c:pt>
                <c:pt idx="451">
                  <c:v>5.9549257058481544</c:v>
                </c:pt>
                <c:pt idx="452">
                  <c:v>-31.156213052014294</c:v>
                </c:pt>
                <c:pt idx="453">
                  <c:v>-6.3924473221041751</c:v>
                </c:pt>
                <c:pt idx="454">
                  <c:v>-3.3475247537223538</c:v>
                </c:pt>
                <c:pt idx="455">
                  <c:v>-5.3523630510796352</c:v>
                </c:pt>
                <c:pt idx="456">
                  <c:v>14.252386348929946</c:v>
                </c:pt>
                <c:pt idx="457">
                  <c:v>11.124851901837673</c:v>
                </c:pt>
                <c:pt idx="458">
                  <c:v>-16.837782984189374</c:v>
                </c:pt>
                <c:pt idx="459">
                  <c:v>-4.4717649734002975</c:v>
                </c:pt>
                <c:pt idx="460">
                  <c:v>-18.68198497305184</c:v>
                </c:pt>
                <c:pt idx="461">
                  <c:v>25.665893694891594</c:v>
                </c:pt>
                <c:pt idx="462">
                  <c:v>57.515305743685133</c:v>
                </c:pt>
                <c:pt idx="463">
                  <c:v>33.987013232544484</c:v>
                </c:pt>
                <c:pt idx="464">
                  <c:v>60.753800238666742</c:v>
                </c:pt>
                <c:pt idx="465">
                  <c:v>-9.8189311342637495</c:v>
                </c:pt>
                <c:pt idx="466">
                  <c:v>17.180276548461933</c:v>
                </c:pt>
                <c:pt idx="467">
                  <c:v>-83.184185337143589</c:v>
                </c:pt>
                <c:pt idx="468">
                  <c:v>22.916955290601379</c:v>
                </c:pt>
                <c:pt idx="469">
                  <c:v>-21.869473794461925</c:v>
                </c:pt>
                <c:pt idx="470">
                  <c:v>-11.932145334523597</c:v>
                </c:pt>
                <c:pt idx="471">
                  <c:v>-8.2758401806979975</c:v>
                </c:pt>
                <c:pt idx="472">
                  <c:v>-0.35813223805109828</c:v>
                </c:pt>
                <c:pt idx="473">
                  <c:v>22.394184059760192</c:v>
                </c:pt>
                <c:pt idx="474">
                  <c:v>25.127722964089884</c:v>
                </c:pt>
                <c:pt idx="475">
                  <c:v>0.61426704322889236</c:v>
                </c:pt>
                <c:pt idx="476">
                  <c:v>-23.024288062581235</c:v>
                </c:pt>
                <c:pt idx="477">
                  <c:v>-18.123040742447898</c:v>
                </c:pt>
                <c:pt idx="478">
                  <c:v>-7.16925538522176</c:v>
                </c:pt>
                <c:pt idx="479">
                  <c:v>6.9544185358020343</c:v>
                </c:pt>
                <c:pt idx="480">
                  <c:v>6.5717042277438793</c:v>
                </c:pt>
                <c:pt idx="481">
                  <c:v>-12.578361450183849</c:v>
                </c:pt>
                <c:pt idx="482">
                  <c:v>6.0011269106179839</c:v>
                </c:pt>
                <c:pt idx="483">
                  <c:v>1.7562280523897869</c:v>
                </c:pt>
                <c:pt idx="484">
                  <c:v>-11.411096636350919</c:v>
                </c:pt>
                <c:pt idx="485">
                  <c:v>-1.9183070788076861</c:v>
                </c:pt>
                <c:pt idx="486">
                  <c:v>-12.01105413987338</c:v>
                </c:pt>
                <c:pt idx="487">
                  <c:v>18.883089753722487</c:v>
                </c:pt>
                <c:pt idx="488">
                  <c:v>-10.760645650729487</c:v>
                </c:pt>
                <c:pt idx="489">
                  <c:v>-5.5860152244116819</c:v>
                </c:pt>
                <c:pt idx="490">
                  <c:v>15.748279297546105</c:v>
                </c:pt>
                <c:pt idx="491">
                  <c:v>-8.671430779336788</c:v>
                </c:pt>
                <c:pt idx="492">
                  <c:v>-23.945081994629533</c:v>
                </c:pt>
                <c:pt idx="493">
                  <c:v>-10.925168268649543</c:v>
                </c:pt>
                <c:pt idx="494">
                  <c:v>-19.496897060214451</c:v>
                </c:pt>
                <c:pt idx="495">
                  <c:v>11.03232029390918</c:v>
                </c:pt>
                <c:pt idx="496">
                  <c:v>35.038244813411126</c:v>
                </c:pt>
                <c:pt idx="497">
                  <c:v>-4.5834841561326698</c:v>
                </c:pt>
                <c:pt idx="498">
                  <c:v>-14.479692663067937</c:v>
                </c:pt>
                <c:pt idx="499">
                  <c:v>17.379473350678467</c:v>
                </c:pt>
                <c:pt idx="500">
                  <c:v>4.3364100629601126</c:v>
                </c:pt>
                <c:pt idx="501">
                  <c:v>-1.2609814132155748</c:v>
                </c:pt>
                <c:pt idx="502">
                  <c:v>-7.4115231757625679</c:v>
                </c:pt>
                <c:pt idx="503">
                  <c:v>3.9459033554460916</c:v>
                </c:pt>
                <c:pt idx="504">
                  <c:v>17.359316936808597</c:v>
                </c:pt>
                <c:pt idx="505">
                  <c:v>20.524111661815397</c:v>
                </c:pt>
                <c:pt idx="506">
                  <c:v>-28.795812076013277</c:v>
                </c:pt>
                <c:pt idx="507">
                  <c:v>-16.294607117605551</c:v>
                </c:pt>
                <c:pt idx="508">
                  <c:v>1.6406461276619666</c:v>
                </c:pt>
                <c:pt idx="509">
                  <c:v>3.1310467416334973</c:v>
                </c:pt>
                <c:pt idx="510">
                  <c:v>-6.8041334287445352</c:v>
                </c:pt>
                <c:pt idx="511">
                  <c:v>25.525352832897056</c:v>
                </c:pt>
                <c:pt idx="512">
                  <c:v>-7.0665104740691618</c:v>
                </c:pt>
                <c:pt idx="513">
                  <c:v>49.59919644860895</c:v>
                </c:pt>
                <c:pt idx="514">
                  <c:v>14.531455582245627</c:v>
                </c:pt>
                <c:pt idx="515">
                  <c:v>-16.225061363031045</c:v>
                </c:pt>
                <c:pt idx="516">
                  <c:v>-6.2506061724214987</c:v>
                </c:pt>
                <c:pt idx="517">
                  <c:v>13.837128819703054</c:v>
                </c:pt>
                <c:pt idx="518">
                  <c:v>-1.8351463459014212</c:v>
                </c:pt>
                <c:pt idx="519">
                  <c:v>30.603150280870608</c:v>
                </c:pt>
                <c:pt idx="520">
                  <c:v>0.23392911562984864</c:v>
                </c:pt>
                <c:pt idx="521">
                  <c:v>-26.527547263008671</c:v>
                </c:pt>
                <c:pt idx="522">
                  <c:v>1.4839440998978546</c:v>
                </c:pt>
                <c:pt idx="523">
                  <c:v>12.128846044138299</c:v>
                </c:pt>
                <c:pt idx="524">
                  <c:v>-16.338824659786923</c:v>
                </c:pt>
                <c:pt idx="525">
                  <c:v>2.8063428026504482</c:v>
                </c:pt>
                <c:pt idx="526">
                  <c:v>37.588927482154133</c:v>
                </c:pt>
                <c:pt idx="527">
                  <c:v>-10.005992701174705</c:v>
                </c:pt>
                <c:pt idx="528">
                  <c:v>-0.97729372172418039</c:v>
                </c:pt>
                <c:pt idx="529">
                  <c:v>17.008119979203855</c:v>
                </c:pt>
                <c:pt idx="530">
                  <c:v>19.34355635280545</c:v>
                </c:pt>
                <c:pt idx="531">
                  <c:v>1.013880409522443</c:v>
                </c:pt>
                <c:pt idx="532">
                  <c:v>18.589167450100689</c:v>
                </c:pt>
                <c:pt idx="533">
                  <c:v>-12.428563242661994</c:v>
                </c:pt>
                <c:pt idx="534">
                  <c:v>29.6948275098556</c:v>
                </c:pt>
                <c:pt idx="535">
                  <c:v>-16.518067082809921</c:v>
                </c:pt>
                <c:pt idx="536">
                  <c:v>-2.1483250055650842</c:v>
                </c:pt>
                <c:pt idx="537">
                  <c:v>-7.43327216595614</c:v>
                </c:pt>
                <c:pt idx="538">
                  <c:v>-2.9832350085097517</c:v>
                </c:pt>
                <c:pt idx="539">
                  <c:v>-8.9538227678839348</c:v>
                </c:pt>
                <c:pt idx="540">
                  <c:v>15.393139357638745</c:v>
                </c:pt>
                <c:pt idx="541">
                  <c:v>-4.7467274213047688</c:v>
                </c:pt>
                <c:pt idx="542">
                  <c:v>-37.942717821854728</c:v>
                </c:pt>
                <c:pt idx="543">
                  <c:v>-9.696322502637031</c:v>
                </c:pt>
                <c:pt idx="544">
                  <c:v>-38.534422203709426</c:v>
                </c:pt>
                <c:pt idx="545">
                  <c:v>-14.390901380946673</c:v>
                </c:pt>
                <c:pt idx="546">
                  <c:v>-1.2563266330268732</c:v>
                </c:pt>
                <c:pt idx="547">
                  <c:v>18.559937295615669</c:v>
                </c:pt>
                <c:pt idx="548">
                  <c:v>-3.5633031570910134E-2</c:v>
                </c:pt>
                <c:pt idx="549">
                  <c:v>-38.075189272086419</c:v>
                </c:pt>
                <c:pt idx="550">
                  <c:v>-5.9570743037476745</c:v>
                </c:pt>
                <c:pt idx="551">
                  <c:v>-2.7679502801152864</c:v>
                </c:pt>
                <c:pt idx="552">
                  <c:v>-6.6745463818110693</c:v>
                </c:pt>
                <c:pt idx="553">
                  <c:v>-7.3022198800241256</c:v>
                </c:pt>
                <c:pt idx="554">
                  <c:v>-5.5261110661757016</c:v>
                </c:pt>
                <c:pt idx="555">
                  <c:v>-13.565127012884091</c:v>
                </c:pt>
                <c:pt idx="556">
                  <c:v>2.1371336697787058</c:v>
                </c:pt>
                <c:pt idx="557">
                  <c:v>5.5514856691289935</c:v>
                </c:pt>
                <c:pt idx="558">
                  <c:v>-10.951014448866914</c:v>
                </c:pt>
                <c:pt idx="559">
                  <c:v>16.958148421559628</c:v>
                </c:pt>
                <c:pt idx="560">
                  <c:v>-14.725436699055223</c:v>
                </c:pt>
                <c:pt idx="561">
                  <c:v>-1.3932515731661681</c:v>
                </c:pt>
                <c:pt idx="562">
                  <c:v>-0.18069175874663301</c:v>
                </c:pt>
                <c:pt idx="563">
                  <c:v>32.648074996153923</c:v>
                </c:pt>
                <c:pt idx="564">
                  <c:v>11.928806288255927</c:v>
                </c:pt>
                <c:pt idx="565">
                  <c:v>13.49196348253119</c:v>
                </c:pt>
                <c:pt idx="566">
                  <c:v>3.9157542028188459</c:v>
                </c:pt>
                <c:pt idx="567">
                  <c:v>-8.7025316304279556</c:v>
                </c:pt>
                <c:pt idx="568">
                  <c:v>5.4602808745359539</c:v>
                </c:pt>
                <c:pt idx="569">
                  <c:v>17.387770413079096</c:v>
                </c:pt>
                <c:pt idx="570">
                  <c:v>-8.1818064957199965</c:v>
                </c:pt>
                <c:pt idx="571">
                  <c:v>-16.322213089325828</c:v>
                </c:pt>
                <c:pt idx="572">
                  <c:v>18.043156354733583</c:v>
                </c:pt>
                <c:pt idx="573">
                  <c:v>-4.1124012070114588</c:v>
                </c:pt>
                <c:pt idx="574">
                  <c:v>0.61601257487649264</c:v>
                </c:pt>
                <c:pt idx="575">
                  <c:v>11.19691889173896</c:v>
                </c:pt>
                <c:pt idx="576">
                  <c:v>-18.842919560766262</c:v>
                </c:pt>
                <c:pt idx="577">
                  <c:v>-9.0801938504829991</c:v>
                </c:pt>
                <c:pt idx="578">
                  <c:v>6.8271951664148389</c:v>
                </c:pt>
                <c:pt idx="579">
                  <c:v>-20.466362936638347</c:v>
                </c:pt>
                <c:pt idx="580">
                  <c:v>-10.206189329154938</c:v>
                </c:pt>
                <c:pt idx="581">
                  <c:v>6.5848698492338542</c:v>
                </c:pt>
                <c:pt idx="582">
                  <c:v>18.198702639006569</c:v>
                </c:pt>
                <c:pt idx="583">
                  <c:v>4.8726754779017654</c:v>
                </c:pt>
                <c:pt idx="584">
                  <c:v>-20.59919481413101</c:v>
                </c:pt>
                <c:pt idx="585">
                  <c:v>6.4681784300603908</c:v>
                </c:pt>
                <c:pt idx="586">
                  <c:v>-3.8432219044131557</c:v>
                </c:pt>
                <c:pt idx="587">
                  <c:v>22.58416728811153</c:v>
                </c:pt>
                <c:pt idx="588">
                  <c:v>-0.7517676672312632</c:v>
                </c:pt>
                <c:pt idx="589">
                  <c:v>-0.55812621311096677</c:v>
                </c:pt>
                <c:pt idx="590">
                  <c:v>18.694523905436</c:v>
                </c:pt>
                <c:pt idx="591">
                  <c:v>28.905071738501846</c:v>
                </c:pt>
                <c:pt idx="592">
                  <c:v>-6.3260787918745507</c:v>
                </c:pt>
                <c:pt idx="593">
                  <c:v>-12.244521834620571</c:v>
                </c:pt>
                <c:pt idx="594">
                  <c:v>-9.7673340206969499</c:v>
                </c:pt>
                <c:pt idx="595">
                  <c:v>-6.9645617291142798</c:v>
                </c:pt>
                <c:pt idx="596">
                  <c:v>-20.353963442264273</c:v>
                </c:pt>
                <c:pt idx="597">
                  <c:v>19.053011673285766</c:v>
                </c:pt>
                <c:pt idx="598">
                  <c:v>12.632852573669709</c:v>
                </c:pt>
                <c:pt idx="599">
                  <c:v>-5.5849268943389916</c:v>
                </c:pt>
                <c:pt idx="600">
                  <c:v>-11.165877056891304</c:v>
                </c:pt>
                <c:pt idx="601">
                  <c:v>52.32982848243654</c:v>
                </c:pt>
                <c:pt idx="602">
                  <c:v>5.9823405261687128</c:v>
                </c:pt>
                <c:pt idx="603">
                  <c:v>22.785873317899103</c:v>
                </c:pt>
                <c:pt idx="604">
                  <c:v>36.933890819646052</c:v>
                </c:pt>
                <c:pt idx="605">
                  <c:v>-8.5315596563030738</c:v>
                </c:pt>
                <c:pt idx="606">
                  <c:v>-11.671677058858791</c:v>
                </c:pt>
                <c:pt idx="607">
                  <c:v>-9.6761533103929764</c:v>
                </c:pt>
                <c:pt idx="608">
                  <c:v>-14.469971224304146</c:v>
                </c:pt>
                <c:pt idx="609">
                  <c:v>-14.530126695348599</c:v>
                </c:pt>
                <c:pt idx="610">
                  <c:v>3.7637683927012802</c:v>
                </c:pt>
                <c:pt idx="611">
                  <c:v>0.42143155454598968</c:v>
                </c:pt>
                <c:pt idx="612">
                  <c:v>-7.432775357543278</c:v>
                </c:pt>
                <c:pt idx="613">
                  <c:v>-19.784955949429929</c:v>
                </c:pt>
                <c:pt idx="614">
                  <c:v>-33.263295465053233</c:v>
                </c:pt>
                <c:pt idx="615">
                  <c:v>5.4282698513302989</c:v>
                </c:pt>
                <c:pt idx="616">
                  <c:v>23.66442411196482</c:v>
                </c:pt>
                <c:pt idx="617">
                  <c:v>33.107029586445293</c:v>
                </c:pt>
                <c:pt idx="618">
                  <c:v>4.2092018487236373</c:v>
                </c:pt>
                <c:pt idx="619">
                  <c:v>-16.590676024251877</c:v>
                </c:pt>
                <c:pt idx="620">
                  <c:v>3.0836766349104892</c:v>
                </c:pt>
                <c:pt idx="621">
                  <c:v>5.4512894240682783</c:v>
                </c:pt>
                <c:pt idx="622">
                  <c:v>-31.278693223370738</c:v>
                </c:pt>
                <c:pt idx="623">
                  <c:v>21.085606689855581</c:v>
                </c:pt>
                <c:pt idx="624">
                  <c:v>8.9258426987168775</c:v>
                </c:pt>
                <c:pt idx="625">
                  <c:v>1.5042109547438827</c:v>
                </c:pt>
                <c:pt idx="626">
                  <c:v>7.6422590832973185</c:v>
                </c:pt>
                <c:pt idx="627">
                  <c:v>-1.4365892515841949</c:v>
                </c:pt>
                <c:pt idx="628">
                  <c:v>0.96923210845079666</c:v>
                </c:pt>
                <c:pt idx="629">
                  <c:v>5.2853448330713775</c:v>
                </c:pt>
                <c:pt idx="630">
                  <c:v>-4.9940499371159035</c:v>
                </c:pt>
                <c:pt idx="631">
                  <c:v>38.954436245023345</c:v>
                </c:pt>
                <c:pt idx="632">
                  <c:v>-17.342242286372397</c:v>
                </c:pt>
                <c:pt idx="633">
                  <c:v>-15.685199982177465</c:v>
                </c:pt>
                <c:pt idx="634">
                  <c:v>-11.529375098344758</c:v>
                </c:pt>
                <c:pt idx="635">
                  <c:v>7.9930724870774554</c:v>
                </c:pt>
                <c:pt idx="636">
                  <c:v>18.622911995873125</c:v>
                </c:pt>
                <c:pt idx="637">
                  <c:v>-4.9373007959526092</c:v>
                </c:pt>
                <c:pt idx="638">
                  <c:v>4.9368216167240462</c:v>
                </c:pt>
                <c:pt idx="639">
                  <c:v>9.6083622913928934</c:v>
                </c:pt>
                <c:pt idx="640">
                  <c:v>32.569661390436579</c:v>
                </c:pt>
                <c:pt idx="641">
                  <c:v>-1.1899157614389253</c:v>
                </c:pt>
                <c:pt idx="642">
                  <c:v>19.397631283310176</c:v>
                </c:pt>
                <c:pt idx="643">
                  <c:v>-11.596320886863055</c:v>
                </c:pt>
                <c:pt idx="644">
                  <c:v>-22.98028669965322</c:v>
                </c:pt>
                <c:pt idx="645">
                  <c:v>-3.6368121660690633</c:v>
                </c:pt>
                <c:pt idx="646">
                  <c:v>38.945016011014673</c:v>
                </c:pt>
                <c:pt idx="647">
                  <c:v>-14.654960886585485</c:v>
                </c:pt>
                <c:pt idx="648">
                  <c:v>-9.1071163660347736</c:v>
                </c:pt>
                <c:pt idx="649">
                  <c:v>-14.343652078849374</c:v>
                </c:pt>
                <c:pt idx="650">
                  <c:v>7.69997924897649</c:v>
                </c:pt>
                <c:pt idx="651">
                  <c:v>8.2936460953738731</c:v>
                </c:pt>
                <c:pt idx="652">
                  <c:v>-0.38142807403116308</c:v>
                </c:pt>
                <c:pt idx="653">
                  <c:v>-20.724200412951603</c:v>
                </c:pt>
                <c:pt idx="654">
                  <c:v>-9.8813516877464451</c:v>
                </c:pt>
                <c:pt idx="655">
                  <c:v>-0.46981585685958294</c:v>
                </c:pt>
                <c:pt idx="656">
                  <c:v>-27.650945777309857</c:v>
                </c:pt>
                <c:pt idx="657">
                  <c:v>5.0014333946484726</c:v>
                </c:pt>
                <c:pt idx="658">
                  <c:v>14.238893121366999</c:v>
                </c:pt>
                <c:pt idx="659">
                  <c:v>9.5671957262751732</c:v>
                </c:pt>
                <c:pt idx="660">
                  <c:v>-17.898912202440528</c:v>
                </c:pt>
                <c:pt idx="661">
                  <c:v>28.94884834532192</c:v>
                </c:pt>
                <c:pt idx="662">
                  <c:v>12.925846297438682</c:v>
                </c:pt>
                <c:pt idx="663">
                  <c:v>-9.9419828916884967</c:v>
                </c:pt>
                <c:pt idx="664">
                  <c:v>-3.7619152996419416</c:v>
                </c:pt>
                <c:pt idx="665">
                  <c:v>-5.4957811692767109</c:v>
                </c:pt>
                <c:pt idx="666">
                  <c:v>32.258001609142099</c:v>
                </c:pt>
                <c:pt idx="667">
                  <c:v>-6.1553744561059602</c:v>
                </c:pt>
                <c:pt idx="668">
                  <c:v>23.432567161991614</c:v>
                </c:pt>
                <c:pt idx="669">
                  <c:v>0.92358947219392462</c:v>
                </c:pt>
                <c:pt idx="670">
                  <c:v>41.098812716276029</c:v>
                </c:pt>
                <c:pt idx="671">
                  <c:v>-3.6533649213457977</c:v>
                </c:pt>
                <c:pt idx="672">
                  <c:v>-28.810283934389275</c:v>
                </c:pt>
                <c:pt idx="673">
                  <c:v>3.6268400733599151</c:v>
                </c:pt>
                <c:pt idx="674">
                  <c:v>9.1599336726633283</c:v>
                </c:pt>
                <c:pt idx="675">
                  <c:v>-3.112594759216762</c:v>
                </c:pt>
                <c:pt idx="676">
                  <c:v>7.4772513406190058</c:v>
                </c:pt>
                <c:pt idx="677">
                  <c:v>38.432149166831266</c:v>
                </c:pt>
                <c:pt idx="678">
                  <c:v>-2.2801983571518463</c:v>
                </c:pt>
                <c:pt idx="679">
                  <c:v>0.52909138828641744</c:v>
                </c:pt>
                <c:pt idx="680">
                  <c:v>-22.378013821714248</c:v>
                </c:pt>
                <c:pt idx="681">
                  <c:v>-0.47506937654472381</c:v>
                </c:pt>
                <c:pt idx="682">
                  <c:v>4.7781245888593844</c:v>
                </c:pt>
                <c:pt idx="683">
                  <c:v>-8.6734642518091789</c:v>
                </c:pt>
                <c:pt idx="684">
                  <c:v>-2.075112865898177</c:v>
                </c:pt>
                <c:pt idx="685">
                  <c:v>-10.970274529505076</c:v>
                </c:pt>
                <c:pt idx="686">
                  <c:v>-4.2866398751825443</c:v>
                </c:pt>
                <c:pt idx="687">
                  <c:v>44.817764809462489</c:v>
                </c:pt>
                <c:pt idx="688">
                  <c:v>14.339520455737272</c:v>
                </c:pt>
                <c:pt idx="689">
                  <c:v>4.9487493173328687</c:v>
                </c:pt>
                <c:pt idx="690">
                  <c:v>4.4779937633070972</c:v>
                </c:pt>
                <c:pt idx="691">
                  <c:v>16.006931847762331</c:v>
                </c:pt>
                <c:pt idx="692">
                  <c:v>-8.3346035853974172</c:v>
                </c:pt>
                <c:pt idx="693">
                  <c:v>17.215845639374265</c:v>
                </c:pt>
                <c:pt idx="694">
                  <c:v>17.562793767686259</c:v>
                </c:pt>
                <c:pt idx="695">
                  <c:v>17.451260325751576</c:v>
                </c:pt>
                <c:pt idx="696">
                  <c:v>2.1810362749901344</c:v>
                </c:pt>
                <c:pt idx="697">
                  <c:v>27.755586046431659</c:v>
                </c:pt>
                <c:pt idx="698">
                  <c:v>-8.714706661754434</c:v>
                </c:pt>
                <c:pt idx="699">
                  <c:v>-16.89138073195187</c:v>
                </c:pt>
                <c:pt idx="700">
                  <c:v>32.117256201821164</c:v>
                </c:pt>
                <c:pt idx="701">
                  <c:v>-0.40487381781983345</c:v>
                </c:pt>
                <c:pt idx="702">
                  <c:v>-5.9701369102527337</c:v>
                </c:pt>
                <c:pt idx="703">
                  <c:v>7.803155274646798</c:v>
                </c:pt>
                <c:pt idx="704">
                  <c:v>3.5932216642256378</c:v>
                </c:pt>
                <c:pt idx="705">
                  <c:v>4.6290425183806008</c:v>
                </c:pt>
                <c:pt idx="706">
                  <c:v>-6.5235914719495156</c:v>
                </c:pt>
                <c:pt idx="707">
                  <c:v>2.1092252123734454</c:v>
                </c:pt>
                <c:pt idx="708">
                  <c:v>28.119845550377136</c:v>
                </c:pt>
                <c:pt idx="709">
                  <c:v>-28.205757511247185</c:v>
                </c:pt>
                <c:pt idx="710">
                  <c:v>-46.612273887623545</c:v>
                </c:pt>
                <c:pt idx="711">
                  <c:v>-2.9181301913695847</c:v>
                </c:pt>
                <c:pt idx="712">
                  <c:v>-3.6503722739256546</c:v>
                </c:pt>
                <c:pt idx="713">
                  <c:v>-48.293376360981171</c:v>
                </c:pt>
                <c:pt idx="714">
                  <c:v>7.007258890705458</c:v>
                </c:pt>
                <c:pt idx="715">
                  <c:v>-3.7288306857749092</c:v>
                </c:pt>
                <c:pt idx="716">
                  <c:v>-1.6955703044209258</c:v>
                </c:pt>
                <c:pt idx="717">
                  <c:v>0.93271609177506321</c:v>
                </c:pt>
                <c:pt idx="718">
                  <c:v>15.145759233937611</c:v>
                </c:pt>
                <c:pt idx="719">
                  <c:v>-60.332043295592968</c:v>
                </c:pt>
                <c:pt idx="720">
                  <c:v>-19.023604461967068</c:v>
                </c:pt>
                <c:pt idx="721">
                  <c:v>19.682060494846411</c:v>
                </c:pt>
                <c:pt idx="722">
                  <c:v>21.444330258695544</c:v>
                </c:pt>
                <c:pt idx="723">
                  <c:v>-25.795462014005722</c:v>
                </c:pt>
                <c:pt idx="724">
                  <c:v>-37.765842569943402</c:v>
                </c:pt>
                <c:pt idx="725">
                  <c:v>-1.6102502972886157</c:v>
                </c:pt>
                <c:pt idx="726">
                  <c:v>-0.5192978647938844</c:v>
                </c:pt>
                <c:pt idx="727">
                  <c:v>-14.440053199689515</c:v>
                </c:pt>
                <c:pt idx="728">
                  <c:v>3.1486119291909631</c:v>
                </c:pt>
                <c:pt idx="729">
                  <c:v>43.624829628239382</c:v>
                </c:pt>
                <c:pt idx="730">
                  <c:v>-12.82205638486991</c:v>
                </c:pt>
                <c:pt idx="731">
                  <c:v>-0.62775840964644658</c:v>
                </c:pt>
                <c:pt idx="732">
                  <c:v>-3.2893035021624826</c:v>
                </c:pt>
                <c:pt idx="733">
                  <c:v>0.2927650462062843</c:v>
                </c:pt>
                <c:pt idx="734">
                  <c:v>10.043775737539249</c:v>
                </c:pt>
                <c:pt idx="735">
                  <c:v>-23.721840161616456</c:v>
                </c:pt>
                <c:pt idx="736">
                  <c:v>2.1628089106183381</c:v>
                </c:pt>
                <c:pt idx="737">
                  <c:v>2.6379902827742967</c:v>
                </c:pt>
                <c:pt idx="738">
                  <c:v>-20.141276111468471</c:v>
                </c:pt>
                <c:pt idx="739">
                  <c:v>-25.065160270283883</c:v>
                </c:pt>
                <c:pt idx="740">
                  <c:v>16.703893080433943</c:v>
                </c:pt>
                <c:pt idx="741">
                  <c:v>21.893863217172111</c:v>
                </c:pt>
                <c:pt idx="742">
                  <c:v>-3.3399953762278471</c:v>
                </c:pt>
                <c:pt idx="743">
                  <c:v>-22.595697296250421</c:v>
                </c:pt>
                <c:pt idx="744">
                  <c:v>-42.80107470183367</c:v>
                </c:pt>
                <c:pt idx="745">
                  <c:v>-43.513154724037747</c:v>
                </c:pt>
                <c:pt idx="746">
                  <c:v>6.1386384731612793</c:v>
                </c:pt>
                <c:pt idx="747">
                  <c:v>-3.8858522430187179</c:v>
                </c:pt>
                <c:pt idx="748">
                  <c:v>33.465704366156103</c:v>
                </c:pt>
                <c:pt idx="749">
                  <c:v>-6.7944593787510996</c:v>
                </c:pt>
                <c:pt idx="750">
                  <c:v>18.71183501514156</c:v>
                </c:pt>
                <c:pt idx="751">
                  <c:v>-5.298697114776985</c:v>
                </c:pt>
                <c:pt idx="752">
                  <c:v>-9.3949292163111693</c:v>
                </c:pt>
                <c:pt idx="753">
                  <c:v>-23.78858259502627</c:v>
                </c:pt>
                <c:pt idx="754">
                  <c:v>-47.66795932822879</c:v>
                </c:pt>
                <c:pt idx="755">
                  <c:v>-18.820257641483749</c:v>
                </c:pt>
                <c:pt idx="756">
                  <c:v>-0.47059795520101488</c:v>
                </c:pt>
                <c:pt idx="757">
                  <c:v>-49.637585066036934</c:v>
                </c:pt>
                <c:pt idx="758">
                  <c:v>6.4893993303786601</c:v>
                </c:pt>
                <c:pt idx="759">
                  <c:v>7.1220050598868454</c:v>
                </c:pt>
                <c:pt idx="760">
                  <c:v>39.394267487766314</c:v>
                </c:pt>
                <c:pt idx="761">
                  <c:v>-27.762357378220969</c:v>
                </c:pt>
                <c:pt idx="762">
                  <c:v>12.007737491054939</c:v>
                </c:pt>
                <c:pt idx="763">
                  <c:v>-5.5808126554728972</c:v>
                </c:pt>
                <c:pt idx="764">
                  <c:v>7.5097655282649782</c:v>
                </c:pt>
                <c:pt idx="765">
                  <c:v>37.60343521812726</c:v>
                </c:pt>
                <c:pt idx="766">
                  <c:v>-34.916636763048928</c:v>
                </c:pt>
                <c:pt idx="767">
                  <c:v>1.8068111071808914</c:v>
                </c:pt>
                <c:pt idx="768">
                  <c:v>-24.131223617283084</c:v>
                </c:pt>
                <c:pt idx="769">
                  <c:v>4.5134783805585528</c:v>
                </c:pt>
                <c:pt idx="770">
                  <c:v>-19.080856734374663</c:v>
                </c:pt>
                <c:pt idx="771">
                  <c:v>2.9463388414485792</c:v>
                </c:pt>
                <c:pt idx="772">
                  <c:v>4.0696651964941282</c:v>
                </c:pt>
                <c:pt idx="773">
                  <c:v>-14.763533927607142</c:v>
                </c:pt>
                <c:pt idx="774">
                  <c:v>-2.3164360800861061</c:v>
                </c:pt>
                <c:pt idx="775">
                  <c:v>-9.4169187370909242</c:v>
                </c:pt>
                <c:pt idx="776">
                  <c:v>-17.821646667770665</c:v>
                </c:pt>
                <c:pt idx="777">
                  <c:v>-41.260947056867678</c:v>
                </c:pt>
                <c:pt idx="778">
                  <c:v>10.42953133251487</c:v>
                </c:pt>
                <c:pt idx="779">
                  <c:v>-7.8710128394930337</c:v>
                </c:pt>
                <c:pt idx="780">
                  <c:v>16.106073140425963</c:v>
                </c:pt>
                <c:pt idx="781">
                  <c:v>11.480062657185925</c:v>
                </c:pt>
                <c:pt idx="782">
                  <c:v>-23.015217502265187</c:v>
                </c:pt>
                <c:pt idx="783">
                  <c:v>-19.532047210903272</c:v>
                </c:pt>
                <c:pt idx="784">
                  <c:v>6.9514802589556837</c:v>
                </c:pt>
                <c:pt idx="785">
                  <c:v>-13.001173764821061</c:v>
                </c:pt>
                <c:pt idx="786">
                  <c:v>-42.186521885060074</c:v>
                </c:pt>
                <c:pt idx="787">
                  <c:v>-14.3087797835027</c:v>
                </c:pt>
                <c:pt idx="788">
                  <c:v>5.4944521578359229</c:v>
                </c:pt>
                <c:pt idx="789">
                  <c:v>14.071449937415309</c:v>
                </c:pt>
                <c:pt idx="790">
                  <c:v>10.96853332326026</c:v>
                </c:pt>
                <c:pt idx="791">
                  <c:v>7.6857906400690865</c:v>
                </c:pt>
                <c:pt idx="792">
                  <c:v>2.923859742012155</c:v>
                </c:pt>
                <c:pt idx="793">
                  <c:v>-2.9009761942019168</c:v>
                </c:pt>
                <c:pt idx="794">
                  <c:v>-8.9267622397952096</c:v>
                </c:pt>
                <c:pt idx="795">
                  <c:v>3.893084905687715</c:v>
                </c:pt>
                <c:pt idx="796">
                  <c:v>-0.4837638497102148</c:v>
                </c:pt>
                <c:pt idx="797">
                  <c:v>-5.649566289892789</c:v>
                </c:pt>
                <c:pt idx="798">
                  <c:v>-8.0655901245234247</c:v>
                </c:pt>
                <c:pt idx="799">
                  <c:v>-28.69428696372475</c:v>
                </c:pt>
                <c:pt idx="800">
                  <c:v>-0.39339206897651025</c:v>
                </c:pt>
                <c:pt idx="801">
                  <c:v>-10.638859333216374</c:v>
                </c:pt>
                <c:pt idx="802">
                  <c:v>-1.5298314916658171</c:v>
                </c:pt>
                <c:pt idx="803">
                  <c:v>-11.439189164980974</c:v>
                </c:pt>
                <c:pt idx="804">
                  <c:v>26.523888405864</c:v>
                </c:pt>
                <c:pt idx="805">
                  <c:v>28.026902327581723</c:v>
                </c:pt>
                <c:pt idx="806">
                  <c:v>-9.5084850061198267E-2</c:v>
                </c:pt>
                <c:pt idx="807">
                  <c:v>-21.645340689749588</c:v>
                </c:pt>
                <c:pt idx="808">
                  <c:v>-27.925127368979759</c:v>
                </c:pt>
                <c:pt idx="809">
                  <c:v>1.3568820845826792</c:v>
                </c:pt>
                <c:pt idx="810">
                  <c:v>-27.711336453635965</c:v>
                </c:pt>
                <c:pt idx="811">
                  <c:v>6.2597101617544979</c:v>
                </c:pt>
                <c:pt idx="812">
                  <c:v>8.4649877136478153</c:v>
                </c:pt>
                <c:pt idx="813">
                  <c:v>-1.0121722202434569</c:v>
                </c:pt>
                <c:pt idx="814">
                  <c:v>7.0006371397536213</c:v>
                </c:pt>
                <c:pt idx="815">
                  <c:v>14.330426956719123</c:v>
                </c:pt>
                <c:pt idx="816">
                  <c:v>-8.8876551595867852</c:v>
                </c:pt>
                <c:pt idx="817">
                  <c:v>32.267865428173167</c:v>
                </c:pt>
                <c:pt idx="818">
                  <c:v>13.612950458939252</c:v>
                </c:pt>
                <c:pt idx="819">
                  <c:v>4.5301777969968953</c:v>
                </c:pt>
                <c:pt idx="820">
                  <c:v>-11.365147547724462</c:v>
                </c:pt>
                <c:pt idx="821">
                  <c:v>-17.512677464903589</c:v>
                </c:pt>
                <c:pt idx="822">
                  <c:v>-89.835191198296144</c:v>
                </c:pt>
                <c:pt idx="823">
                  <c:v>20.021312038087103</c:v>
                </c:pt>
                <c:pt idx="824">
                  <c:v>-30.41539257011479</c:v>
                </c:pt>
                <c:pt idx="825">
                  <c:v>-3.8580399710966162</c:v>
                </c:pt>
                <c:pt idx="826">
                  <c:v>3.4317937719030454</c:v>
                </c:pt>
                <c:pt idx="827">
                  <c:v>19.683691555936946</c:v>
                </c:pt>
                <c:pt idx="828">
                  <c:v>31.901454372561147</c:v>
                </c:pt>
                <c:pt idx="829">
                  <c:v>8.4928583065295697</c:v>
                </c:pt>
                <c:pt idx="830">
                  <c:v>10.30605494832264</c:v>
                </c:pt>
                <c:pt idx="831">
                  <c:v>3.3865053067938788</c:v>
                </c:pt>
                <c:pt idx="832">
                  <c:v>20.828815334621851</c:v>
                </c:pt>
                <c:pt idx="833">
                  <c:v>-2.3673446735196819</c:v>
                </c:pt>
                <c:pt idx="834">
                  <c:v>25.1077804664437</c:v>
                </c:pt>
                <c:pt idx="835">
                  <c:v>23.789100417415199</c:v>
                </c:pt>
                <c:pt idx="836">
                  <c:v>-28.408931531155304</c:v>
                </c:pt>
                <c:pt idx="837">
                  <c:v>-0.38213559416149678</c:v>
                </c:pt>
                <c:pt idx="838">
                  <c:v>1.4313928874577186</c:v>
                </c:pt>
                <c:pt idx="839">
                  <c:v>9.0851637338924718</c:v>
                </c:pt>
                <c:pt idx="840">
                  <c:v>-14.945829260212804</c:v>
                </c:pt>
                <c:pt idx="841">
                  <c:v>-31.155980843518051</c:v>
                </c:pt>
                <c:pt idx="842">
                  <c:v>13.627872438580113</c:v>
                </c:pt>
                <c:pt idx="843">
                  <c:v>36.663236891605266</c:v>
                </c:pt>
                <c:pt idx="844">
                  <c:v>33.648167056469333</c:v>
                </c:pt>
                <c:pt idx="845">
                  <c:v>17.983401357535485</c:v>
                </c:pt>
                <c:pt idx="846">
                  <c:v>24.869018434156573</c:v>
                </c:pt>
                <c:pt idx="847">
                  <c:v>8.2976894690726795</c:v>
                </c:pt>
                <c:pt idx="848">
                  <c:v>-8.0732518018403141</c:v>
                </c:pt>
                <c:pt idx="849">
                  <c:v>-17.753396549507187</c:v>
                </c:pt>
                <c:pt idx="850">
                  <c:v>1.7167573321307827</c:v>
                </c:pt>
                <c:pt idx="851">
                  <c:v>-23.341734798603824</c:v>
                </c:pt>
                <c:pt idx="852">
                  <c:v>9.4110590967649159</c:v>
                </c:pt>
                <c:pt idx="853">
                  <c:v>-8.4885504037147825</c:v>
                </c:pt>
                <c:pt idx="854">
                  <c:v>36.482684503770912</c:v>
                </c:pt>
                <c:pt idx="855">
                  <c:v>31.363204879183343</c:v>
                </c:pt>
                <c:pt idx="856">
                  <c:v>12.692842814598009</c:v>
                </c:pt>
                <c:pt idx="857">
                  <c:v>-3.2588523490442185</c:v>
                </c:pt>
                <c:pt idx="858">
                  <c:v>6.8727318646529909</c:v>
                </c:pt>
                <c:pt idx="859">
                  <c:v>4.4958725481135389</c:v>
                </c:pt>
                <c:pt idx="860">
                  <c:v>-3.00657868608684</c:v>
                </c:pt>
                <c:pt idx="861">
                  <c:v>-1.5862373499994078</c:v>
                </c:pt>
                <c:pt idx="862">
                  <c:v>-6.5495463551237378</c:v>
                </c:pt>
                <c:pt idx="863">
                  <c:v>7.2368810963024544</c:v>
                </c:pt>
                <c:pt idx="864">
                  <c:v>-16.279036859156065</c:v>
                </c:pt>
                <c:pt idx="865">
                  <c:v>-40.494799826277045</c:v>
                </c:pt>
                <c:pt idx="866">
                  <c:v>-9.9166632626787532</c:v>
                </c:pt>
                <c:pt idx="867">
                  <c:v>-1.6876370187724774</c:v>
                </c:pt>
                <c:pt idx="868">
                  <c:v>33.316888311000753</c:v>
                </c:pt>
                <c:pt idx="869">
                  <c:v>-28.195928496718409</c:v>
                </c:pt>
                <c:pt idx="870">
                  <c:v>-44.714613141236498</c:v>
                </c:pt>
                <c:pt idx="871">
                  <c:v>-20.474719646586976</c:v>
                </c:pt>
                <c:pt idx="872">
                  <c:v>8.1289563647188459</c:v>
                </c:pt>
                <c:pt idx="873">
                  <c:v>-12.464580072733867</c:v>
                </c:pt>
                <c:pt idx="874">
                  <c:v>18.225890499202649</c:v>
                </c:pt>
                <c:pt idx="875">
                  <c:v>-23.618568147149603</c:v>
                </c:pt>
                <c:pt idx="876">
                  <c:v>8.4426099250050868</c:v>
                </c:pt>
                <c:pt idx="877">
                  <c:v>-6.9045426780571688</c:v>
                </c:pt>
                <c:pt idx="878">
                  <c:v>22.675430416595816</c:v>
                </c:pt>
                <c:pt idx="879">
                  <c:v>17.453962509151836</c:v>
                </c:pt>
                <c:pt idx="880">
                  <c:v>7.7229793687484403</c:v>
                </c:pt>
                <c:pt idx="881">
                  <c:v>2.1984669264017498</c:v>
                </c:pt>
                <c:pt idx="882">
                  <c:v>-5.6386540067555586</c:v>
                </c:pt>
                <c:pt idx="883">
                  <c:v>-20.886175942830135</c:v>
                </c:pt>
                <c:pt idx="884">
                  <c:v>-7.5175751099818342</c:v>
                </c:pt>
                <c:pt idx="885">
                  <c:v>-30.885107738060071</c:v>
                </c:pt>
                <c:pt idx="886">
                  <c:v>-10.196559323645914</c:v>
                </c:pt>
                <c:pt idx="887">
                  <c:v>-0.98444760572542123</c:v>
                </c:pt>
                <c:pt idx="888">
                  <c:v>-32.079729864327447</c:v>
                </c:pt>
                <c:pt idx="889">
                  <c:v>-30.275493283549054</c:v>
                </c:pt>
                <c:pt idx="890">
                  <c:v>-18.944500355822299</c:v>
                </c:pt>
                <c:pt idx="891">
                  <c:v>25.931830637978123</c:v>
                </c:pt>
                <c:pt idx="892">
                  <c:v>27.521287848128964</c:v>
                </c:pt>
                <c:pt idx="893">
                  <c:v>2.8453515523758881</c:v>
                </c:pt>
                <c:pt idx="894">
                  <c:v>-4.043365745511835</c:v>
                </c:pt>
                <c:pt idx="895">
                  <c:v>2.2794539873906672</c:v>
                </c:pt>
                <c:pt idx="896">
                  <c:v>-18.102463940015895</c:v>
                </c:pt>
                <c:pt idx="897">
                  <c:v>-1.4165940073728507</c:v>
                </c:pt>
                <c:pt idx="898">
                  <c:v>30.018380573884713</c:v>
                </c:pt>
                <c:pt idx="899">
                  <c:v>0.65258562368813955</c:v>
                </c:pt>
                <c:pt idx="900">
                  <c:v>-13.526613317251787</c:v>
                </c:pt>
                <c:pt idx="901">
                  <c:v>9.2615045946081125</c:v>
                </c:pt>
                <c:pt idx="902">
                  <c:v>-3.0259989776371299</c:v>
                </c:pt>
                <c:pt idx="903">
                  <c:v>-9.2711455017483502</c:v>
                </c:pt>
                <c:pt idx="904">
                  <c:v>-29.289451616262454</c:v>
                </c:pt>
                <c:pt idx="905">
                  <c:v>-17.416501163418104</c:v>
                </c:pt>
                <c:pt idx="906">
                  <c:v>-28.560234117410999</c:v>
                </c:pt>
                <c:pt idx="907">
                  <c:v>-13.409719340463681</c:v>
                </c:pt>
                <c:pt idx="908">
                  <c:v>-5.3817748935885277</c:v>
                </c:pt>
                <c:pt idx="909">
                  <c:v>-8.6112398981506431</c:v>
                </c:pt>
                <c:pt idx="910">
                  <c:v>11.144930957145647</c:v>
                </c:pt>
                <c:pt idx="911">
                  <c:v>16.526725183214211</c:v>
                </c:pt>
                <c:pt idx="912">
                  <c:v>-4.9036767171938607</c:v>
                </c:pt>
                <c:pt idx="913">
                  <c:v>-5.877799628092248</c:v>
                </c:pt>
                <c:pt idx="914">
                  <c:v>6.8543441091480304</c:v>
                </c:pt>
                <c:pt idx="915">
                  <c:v>4.6974455632077365</c:v>
                </c:pt>
                <c:pt idx="916">
                  <c:v>16.428875981923341</c:v>
                </c:pt>
                <c:pt idx="917">
                  <c:v>-8.4397008507460498</c:v>
                </c:pt>
                <c:pt idx="918">
                  <c:v>-11.771510714705215</c:v>
                </c:pt>
                <c:pt idx="919">
                  <c:v>-3.2013172882746801</c:v>
                </c:pt>
                <c:pt idx="920">
                  <c:v>3.4892371195112162</c:v>
                </c:pt>
                <c:pt idx="921">
                  <c:v>19.119961946493135</c:v>
                </c:pt>
                <c:pt idx="922">
                  <c:v>-15.141015534864295</c:v>
                </c:pt>
                <c:pt idx="923">
                  <c:v>-7.4557978734676453</c:v>
                </c:pt>
                <c:pt idx="924">
                  <c:v>-10.323898874629833</c:v>
                </c:pt>
                <c:pt idx="925">
                  <c:v>5.8664576449046422</c:v>
                </c:pt>
                <c:pt idx="926">
                  <c:v>10.125204297661242</c:v>
                </c:pt>
                <c:pt idx="927">
                  <c:v>-19.992248276006137</c:v>
                </c:pt>
                <c:pt idx="928">
                  <c:v>61.158027303926303</c:v>
                </c:pt>
                <c:pt idx="929">
                  <c:v>-16.18686484201092</c:v>
                </c:pt>
                <c:pt idx="930">
                  <c:v>26.834270328752098</c:v>
                </c:pt>
                <c:pt idx="931">
                  <c:v>-3.1359543368215554</c:v>
                </c:pt>
                <c:pt idx="932">
                  <c:v>26.367982930530218</c:v>
                </c:pt>
                <c:pt idx="933">
                  <c:v>14.661224600627037</c:v>
                </c:pt>
                <c:pt idx="934">
                  <c:v>-33.772529890873713</c:v>
                </c:pt>
                <c:pt idx="935">
                  <c:v>13.633979355328165</c:v>
                </c:pt>
                <c:pt idx="936">
                  <c:v>-33.986788636713442</c:v>
                </c:pt>
                <c:pt idx="937">
                  <c:v>7.9511206848191875</c:v>
                </c:pt>
                <c:pt idx="938">
                  <c:v>19.463674477618468</c:v>
                </c:pt>
                <c:pt idx="939">
                  <c:v>40.650787324893145</c:v>
                </c:pt>
                <c:pt idx="940">
                  <c:v>-17.28659322346121</c:v>
                </c:pt>
                <c:pt idx="941">
                  <c:v>-0.18879829461999975</c:v>
                </c:pt>
                <c:pt idx="942">
                  <c:v>-8.4414181695074149</c:v>
                </c:pt>
                <c:pt idx="943">
                  <c:v>-30.688797024049592</c:v>
                </c:pt>
                <c:pt idx="944">
                  <c:v>9.834819029566205</c:v>
                </c:pt>
                <c:pt idx="945">
                  <c:v>-28.977568553631954</c:v>
                </c:pt>
                <c:pt idx="946">
                  <c:v>-28.260555831869794</c:v>
                </c:pt>
                <c:pt idx="947">
                  <c:v>-18.024234413003796</c:v>
                </c:pt>
                <c:pt idx="948">
                  <c:v>-24.495352050085046</c:v>
                </c:pt>
                <c:pt idx="949">
                  <c:v>10.270228867084995</c:v>
                </c:pt>
                <c:pt idx="950">
                  <c:v>4.124277301604991</c:v>
                </c:pt>
                <c:pt idx="951">
                  <c:v>-1.9139286018569237</c:v>
                </c:pt>
                <c:pt idx="952">
                  <c:v>8.3381497325410123</c:v>
                </c:pt>
                <c:pt idx="953">
                  <c:v>5.8491172389294377</c:v>
                </c:pt>
                <c:pt idx="954">
                  <c:v>-43.842304985063492</c:v>
                </c:pt>
                <c:pt idx="955">
                  <c:v>13.973721677186916</c:v>
                </c:pt>
                <c:pt idx="956">
                  <c:v>2.7420252679019654</c:v>
                </c:pt>
                <c:pt idx="957">
                  <c:v>13.909663870866439</c:v>
                </c:pt>
                <c:pt idx="958">
                  <c:v>60.983760207442145</c:v>
                </c:pt>
                <c:pt idx="959">
                  <c:v>24.938866383785694</c:v>
                </c:pt>
                <c:pt idx="960">
                  <c:v>1.7469605252055942</c:v>
                </c:pt>
                <c:pt idx="961">
                  <c:v>0.1362450599233398</c:v>
                </c:pt>
                <c:pt idx="962">
                  <c:v>4.8761974315058865</c:v>
                </c:pt>
                <c:pt idx="963">
                  <c:v>2.3784559008633721</c:v>
                </c:pt>
                <c:pt idx="964">
                  <c:v>-5.622703595574535</c:v>
                </c:pt>
                <c:pt idx="965">
                  <c:v>14.241079118662782</c:v>
                </c:pt>
                <c:pt idx="966">
                  <c:v>23.061410759192455</c:v>
                </c:pt>
                <c:pt idx="967">
                  <c:v>4.3748940225050319</c:v>
                </c:pt>
                <c:pt idx="968">
                  <c:v>-0.36374913604916514</c:v>
                </c:pt>
                <c:pt idx="969">
                  <c:v>-40.128625167525726</c:v>
                </c:pt>
                <c:pt idx="970">
                  <c:v>-34.447197051061778</c:v>
                </c:pt>
                <c:pt idx="971">
                  <c:v>-3.5520651738872573</c:v>
                </c:pt>
                <c:pt idx="972">
                  <c:v>12.258223478160374</c:v>
                </c:pt>
                <c:pt idx="973">
                  <c:v>3.408390187664196</c:v>
                </c:pt>
                <c:pt idx="974">
                  <c:v>6.3057774375553208</c:v>
                </c:pt>
                <c:pt idx="975">
                  <c:v>-27.652796444496857</c:v>
                </c:pt>
                <c:pt idx="976">
                  <c:v>2.7580845822143374</c:v>
                </c:pt>
                <c:pt idx="977">
                  <c:v>14.022358062006873</c:v>
                </c:pt>
                <c:pt idx="978">
                  <c:v>-5.748715249293241</c:v>
                </c:pt>
                <c:pt idx="979">
                  <c:v>0.59787048298349532</c:v>
                </c:pt>
                <c:pt idx="980">
                  <c:v>13.906023325075239</c:v>
                </c:pt>
                <c:pt idx="981">
                  <c:v>-12.562348130079329</c:v>
                </c:pt>
                <c:pt idx="982">
                  <c:v>-13.326953050765553</c:v>
                </c:pt>
                <c:pt idx="983">
                  <c:v>-1.4258973730774471</c:v>
                </c:pt>
                <c:pt idx="984">
                  <c:v>57.48917107324408</c:v>
                </c:pt>
                <c:pt idx="985">
                  <c:v>-1.7894048008137133</c:v>
                </c:pt>
                <c:pt idx="986">
                  <c:v>-16.193370767794221</c:v>
                </c:pt>
                <c:pt idx="987">
                  <c:v>-1.3078718120357848</c:v>
                </c:pt>
                <c:pt idx="988">
                  <c:v>2.840370717163097</c:v>
                </c:pt>
                <c:pt idx="989">
                  <c:v>-2.1239571414868692</c:v>
                </c:pt>
                <c:pt idx="990">
                  <c:v>15.983433854332787</c:v>
                </c:pt>
                <c:pt idx="991">
                  <c:v>6.0718028400090418</c:v>
                </c:pt>
                <c:pt idx="992">
                  <c:v>-15.917263379224607</c:v>
                </c:pt>
                <c:pt idx="993">
                  <c:v>4.9568828207479783</c:v>
                </c:pt>
                <c:pt idx="994">
                  <c:v>12.263031051628502</c:v>
                </c:pt>
                <c:pt idx="995">
                  <c:v>13.521274560834797</c:v>
                </c:pt>
                <c:pt idx="996">
                  <c:v>-7.2432189285079573</c:v>
                </c:pt>
                <c:pt idx="997">
                  <c:v>5.2315098573731973</c:v>
                </c:pt>
                <c:pt idx="998">
                  <c:v>-5.7729471338420808</c:v>
                </c:pt>
                <c:pt idx="999">
                  <c:v>-1.7983399379168645</c:v>
                </c:pt>
                <c:pt idx="1000">
                  <c:v>3.584324068633407</c:v>
                </c:pt>
                <c:pt idx="1001">
                  <c:v>4.6880860964849944</c:v>
                </c:pt>
                <c:pt idx="1002">
                  <c:v>-1.9172087344823865</c:v>
                </c:pt>
                <c:pt idx="1003">
                  <c:v>-8.1046254959327371</c:v>
                </c:pt>
                <c:pt idx="1004">
                  <c:v>-0.75351740945441747</c:v>
                </c:pt>
                <c:pt idx="1005">
                  <c:v>-32.642577749755247</c:v>
                </c:pt>
                <c:pt idx="1006">
                  <c:v>-18.04560122055139</c:v>
                </c:pt>
                <c:pt idx="1007">
                  <c:v>3.3047044149338944</c:v>
                </c:pt>
                <c:pt idx="1008">
                  <c:v>-14.674937630126266</c:v>
                </c:pt>
                <c:pt idx="1009">
                  <c:v>18.28865081240221</c:v>
                </c:pt>
                <c:pt idx="1010">
                  <c:v>-42.981510651283543</c:v>
                </c:pt>
                <c:pt idx="1011">
                  <c:v>-25.27640585013603</c:v>
                </c:pt>
                <c:pt idx="1012">
                  <c:v>19.057087141413831</c:v>
                </c:pt>
                <c:pt idx="1013">
                  <c:v>-53.091362039154248</c:v>
                </c:pt>
                <c:pt idx="1014">
                  <c:v>46.136104823687418</c:v>
                </c:pt>
                <c:pt idx="1015">
                  <c:v>-3.0276339372941834</c:v>
                </c:pt>
                <c:pt idx="1016">
                  <c:v>11.610788958695849</c:v>
                </c:pt>
                <c:pt idx="1017">
                  <c:v>-8.509790936943773</c:v>
                </c:pt>
                <c:pt idx="1018">
                  <c:v>1.7096299448650996</c:v>
                </c:pt>
                <c:pt idx="1019">
                  <c:v>-16.009978634684956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C4A-402B-821D-AE1B464EF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13632"/>
        <c:axId val="7114464"/>
      </c:scatterChart>
      <c:valAx>
        <c:axId val="7113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4464"/>
        <c:crosses val="autoZero"/>
        <c:crossBetween val="midCat"/>
      </c:valAx>
      <c:valAx>
        <c:axId val="7114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13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Backward selection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'LinReg_ValidationScore1bs subse'!$F$21</c:f>
              <c:strCache>
                <c:ptCount val="1"/>
                <c:pt idx="0">
                  <c:v>Residual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'LinReg_ValidationScore1bs subse'!$F$22:$F$1240</c:f>
              <c:numCache>
                <c:formatCode>General</c:formatCode>
                <c:ptCount val="1219"/>
                <c:pt idx="0">
                  <c:v>-28.45174148723865</c:v>
                </c:pt>
                <c:pt idx="1">
                  <c:v>12.724529405939933</c:v>
                </c:pt>
                <c:pt idx="2">
                  <c:v>-29.647815858424934</c:v>
                </c:pt>
                <c:pt idx="3">
                  <c:v>7.0226889177640999</c:v>
                </c:pt>
                <c:pt idx="4">
                  <c:v>-18.207051233705414</c:v>
                </c:pt>
                <c:pt idx="5">
                  <c:v>-41.575047505177537</c:v>
                </c:pt>
                <c:pt idx="6">
                  <c:v>-24.587049624119061</c:v>
                </c:pt>
                <c:pt idx="7">
                  <c:v>-5.5411051936078195</c:v>
                </c:pt>
                <c:pt idx="8">
                  <c:v>13.900583224854472</c:v>
                </c:pt>
                <c:pt idx="9">
                  <c:v>-7.7361859790241851</c:v>
                </c:pt>
                <c:pt idx="10">
                  <c:v>-9.6625764455125704</c:v>
                </c:pt>
                <c:pt idx="11">
                  <c:v>25.838790388617127</c:v>
                </c:pt>
                <c:pt idx="12">
                  <c:v>10.97916806630073</c:v>
                </c:pt>
                <c:pt idx="13">
                  <c:v>-11.409879942613998</c:v>
                </c:pt>
                <c:pt idx="14">
                  <c:v>-9.2737294818415705</c:v>
                </c:pt>
                <c:pt idx="15">
                  <c:v>8.622064285145143</c:v>
                </c:pt>
                <c:pt idx="16">
                  <c:v>9.7252877591014908</c:v>
                </c:pt>
                <c:pt idx="17">
                  <c:v>22.320943458019116</c:v>
                </c:pt>
                <c:pt idx="18">
                  <c:v>-7.2273989279411524</c:v>
                </c:pt>
                <c:pt idx="19">
                  <c:v>14.709788309022542</c:v>
                </c:pt>
                <c:pt idx="20">
                  <c:v>-2.5839661493020856</c:v>
                </c:pt>
                <c:pt idx="21">
                  <c:v>-9.7475991115670411</c:v>
                </c:pt>
                <c:pt idx="22">
                  <c:v>21.936866785281239</c:v>
                </c:pt>
                <c:pt idx="23">
                  <c:v>10.688176020360146</c:v>
                </c:pt>
                <c:pt idx="24">
                  <c:v>15.158193624976775</c:v>
                </c:pt>
                <c:pt idx="25">
                  <c:v>1.3275420473507324</c:v>
                </c:pt>
                <c:pt idx="26">
                  <c:v>1.1186886611732234</c:v>
                </c:pt>
                <c:pt idx="27">
                  <c:v>-5.2925663571849668</c:v>
                </c:pt>
                <c:pt idx="28">
                  <c:v>17.970491484600103</c:v>
                </c:pt>
                <c:pt idx="29">
                  <c:v>4.8125719586615219</c:v>
                </c:pt>
                <c:pt idx="30">
                  <c:v>3.4492043352786936</c:v>
                </c:pt>
                <c:pt idx="31">
                  <c:v>3.3087059473946852</c:v>
                </c:pt>
                <c:pt idx="32">
                  <c:v>9.5085529910606681</c:v>
                </c:pt>
                <c:pt idx="33">
                  <c:v>-6.7130266956482103</c:v>
                </c:pt>
                <c:pt idx="34">
                  <c:v>2.226803511575639</c:v>
                </c:pt>
                <c:pt idx="35">
                  <c:v>26.631211171813163</c:v>
                </c:pt>
                <c:pt idx="36">
                  <c:v>0.23323375735355967</c:v>
                </c:pt>
                <c:pt idx="37">
                  <c:v>-11.717559487759388</c:v>
                </c:pt>
                <c:pt idx="38">
                  <c:v>-0.83362430218170402</c:v>
                </c:pt>
                <c:pt idx="39">
                  <c:v>14.110242687146695</c:v>
                </c:pt>
                <c:pt idx="40">
                  <c:v>6.2718464817805852E-2</c:v>
                </c:pt>
                <c:pt idx="41">
                  <c:v>29.773949678750938</c:v>
                </c:pt>
                <c:pt idx="42">
                  <c:v>-31.674453131275243</c:v>
                </c:pt>
                <c:pt idx="43">
                  <c:v>11.160207990092914</c:v>
                </c:pt>
                <c:pt idx="44">
                  <c:v>3.5085771084735313</c:v>
                </c:pt>
                <c:pt idx="45">
                  <c:v>4.7913371487190091</c:v>
                </c:pt>
                <c:pt idx="46">
                  <c:v>-2.392048411203973E-2</c:v>
                </c:pt>
                <c:pt idx="47">
                  <c:v>0.93256099785796209</c:v>
                </c:pt>
                <c:pt idx="48">
                  <c:v>20.486412563263144</c:v>
                </c:pt>
                <c:pt idx="49">
                  <c:v>-16.240174205100971</c:v>
                </c:pt>
                <c:pt idx="50">
                  <c:v>18.862216169970992</c:v>
                </c:pt>
                <c:pt idx="51">
                  <c:v>-12.466701754651098</c:v>
                </c:pt>
                <c:pt idx="52">
                  <c:v>16.96638428989823</c:v>
                </c:pt>
                <c:pt idx="53">
                  <c:v>-2.2516768293509131</c:v>
                </c:pt>
                <c:pt idx="54">
                  <c:v>3.3499277046443012</c:v>
                </c:pt>
                <c:pt idx="55">
                  <c:v>-37.589251332540726</c:v>
                </c:pt>
                <c:pt idx="56">
                  <c:v>-11.603832702291328</c:v>
                </c:pt>
                <c:pt idx="57">
                  <c:v>-2.2744122718589779</c:v>
                </c:pt>
                <c:pt idx="58">
                  <c:v>-38.832129405675175</c:v>
                </c:pt>
                <c:pt idx="59">
                  <c:v>-11.508220428909908</c:v>
                </c:pt>
                <c:pt idx="60">
                  <c:v>6.2851161135573932</c:v>
                </c:pt>
                <c:pt idx="61">
                  <c:v>8.5598015224975654</c:v>
                </c:pt>
                <c:pt idx="62">
                  <c:v>16.94612558471681</c:v>
                </c:pt>
                <c:pt idx="63">
                  <c:v>19.037427210544962</c:v>
                </c:pt>
                <c:pt idx="64">
                  <c:v>-3.9772748734993968</c:v>
                </c:pt>
                <c:pt idx="65">
                  <c:v>-33.457877475973788</c:v>
                </c:pt>
                <c:pt idx="66">
                  <c:v>9.557905653132309</c:v>
                </c:pt>
                <c:pt idx="67">
                  <c:v>-3.8082443019497703</c:v>
                </c:pt>
                <c:pt idx="68">
                  <c:v>34.61181078101788</c:v>
                </c:pt>
                <c:pt idx="69">
                  <c:v>8.094737512791994E-2</c:v>
                </c:pt>
                <c:pt idx="70">
                  <c:v>3.802150629479172</c:v>
                </c:pt>
                <c:pt idx="71">
                  <c:v>18.97733229393782</c:v>
                </c:pt>
                <c:pt idx="72">
                  <c:v>1.1621409518308781</c:v>
                </c:pt>
                <c:pt idx="73">
                  <c:v>-0.8279476168482347</c:v>
                </c:pt>
                <c:pt idx="74">
                  <c:v>-5.1633180353666717</c:v>
                </c:pt>
                <c:pt idx="75">
                  <c:v>-5.0278023139169647</c:v>
                </c:pt>
                <c:pt idx="76">
                  <c:v>1.2679904426445887</c:v>
                </c:pt>
                <c:pt idx="77">
                  <c:v>8.6813195891032819</c:v>
                </c:pt>
                <c:pt idx="78">
                  <c:v>4.5665966141624494</c:v>
                </c:pt>
                <c:pt idx="79">
                  <c:v>-12.180825092409691</c:v>
                </c:pt>
                <c:pt idx="80">
                  <c:v>-4.1392284233446617</c:v>
                </c:pt>
                <c:pt idx="81">
                  <c:v>4.9932279392023986</c:v>
                </c:pt>
                <c:pt idx="82">
                  <c:v>2.661102091364711</c:v>
                </c:pt>
                <c:pt idx="83">
                  <c:v>0.95631110499320471</c:v>
                </c:pt>
                <c:pt idx="84">
                  <c:v>1.6187609501385793</c:v>
                </c:pt>
                <c:pt idx="85">
                  <c:v>10.115587574732785</c:v>
                </c:pt>
                <c:pt idx="86">
                  <c:v>6.7168453180324263</c:v>
                </c:pt>
                <c:pt idx="87">
                  <c:v>-3.7166408539351607</c:v>
                </c:pt>
                <c:pt idx="88">
                  <c:v>-15.485223259885487</c:v>
                </c:pt>
                <c:pt idx="89">
                  <c:v>9.5925042812974084</c:v>
                </c:pt>
                <c:pt idx="90">
                  <c:v>18.658577538699404</c:v>
                </c:pt>
                <c:pt idx="91">
                  <c:v>-8.387571418057675</c:v>
                </c:pt>
                <c:pt idx="92">
                  <c:v>6.5788129863236691</c:v>
                </c:pt>
                <c:pt idx="93">
                  <c:v>45.534537450808727</c:v>
                </c:pt>
                <c:pt idx="94">
                  <c:v>-23.006995889244166</c:v>
                </c:pt>
                <c:pt idx="95">
                  <c:v>-7.970128288165796</c:v>
                </c:pt>
                <c:pt idx="96">
                  <c:v>3.7007090543040135</c:v>
                </c:pt>
                <c:pt idx="97">
                  <c:v>-28.031157730999098</c:v>
                </c:pt>
                <c:pt idx="98">
                  <c:v>-28.738671702494912</c:v>
                </c:pt>
                <c:pt idx="99">
                  <c:v>16.94029227960408</c:v>
                </c:pt>
                <c:pt idx="100">
                  <c:v>13.343444567860701</c:v>
                </c:pt>
                <c:pt idx="101">
                  <c:v>-1.8575955435453011</c:v>
                </c:pt>
                <c:pt idx="102">
                  <c:v>0.4458127435638346</c:v>
                </c:pt>
                <c:pt idx="103">
                  <c:v>-34.400791843834782</c:v>
                </c:pt>
                <c:pt idx="104">
                  <c:v>16.516378669932607</c:v>
                </c:pt>
                <c:pt idx="105">
                  <c:v>-11.690864343744977</c:v>
                </c:pt>
                <c:pt idx="106">
                  <c:v>-11.008594505167451</c:v>
                </c:pt>
                <c:pt idx="107">
                  <c:v>-3.0900790604094936</c:v>
                </c:pt>
                <c:pt idx="108">
                  <c:v>-22.739825287070829</c:v>
                </c:pt>
                <c:pt idx="109">
                  <c:v>7.0209093743101505</c:v>
                </c:pt>
                <c:pt idx="110">
                  <c:v>-24.933718211229035</c:v>
                </c:pt>
                <c:pt idx="111">
                  <c:v>6.7121343685291208</c:v>
                </c:pt>
                <c:pt idx="112">
                  <c:v>-2.6853315625711502</c:v>
                </c:pt>
                <c:pt idx="113">
                  <c:v>-30.302320967447542</c:v>
                </c:pt>
                <c:pt idx="114">
                  <c:v>-44.669421258787764</c:v>
                </c:pt>
                <c:pt idx="115">
                  <c:v>18.282366858956323</c:v>
                </c:pt>
                <c:pt idx="116">
                  <c:v>-16.013706222474099</c:v>
                </c:pt>
                <c:pt idx="117">
                  <c:v>7.0128689505156956</c:v>
                </c:pt>
                <c:pt idx="118">
                  <c:v>13.735496519082062</c:v>
                </c:pt>
                <c:pt idx="119">
                  <c:v>-25.856165085893139</c:v>
                </c:pt>
                <c:pt idx="120">
                  <c:v>-11.813475457406298</c:v>
                </c:pt>
                <c:pt idx="121">
                  <c:v>3.6468511372600005</c:v>
                </c:pt>
                <c:pt idx="122">
                  <c:v>12.297525868942444</c:v>
                </c:pt>
                <c:pt idx="123">
                  <c:v>27.606768878646989</c:v>
                </c:pt>
                <c:pt idx="124">
                  <c:v>42.350212376470182</c:v>
                </c:pt>
                <c:pt idx="125">
                  <c:v>-54.039977637733514</c:v>
                </c:pt>
                <c:pt idx="126">
                  <c:v>6.7540561127373167E-2</c:v>
                </c:pt>
                <c:pt idx="127">
                  <c:v>14.437320628605022</c:v>
                </c:pt>
                <c:pt idx="128">
                  <c:v>30.933013487628131</c:v>
                </c:pt>
                <c:pt idx="129">
                  <c:v>24.971813942466554</c:v>
                </c:pt>
                <c:pt idx="130">
                  <c:v>-5.6426734747781779</c:v>
                </c:pt>
                <c:pt idx="131">
                  <c:v>17.404893461121247</c:v>
                </c:pt>
                <c:pt idx="132">
                  <c:v>4.2487236791308192</c:v>
                </c:pt>
                <c:pt idx="133">
                  <c:v>43.119544062561545</c:v>
                </c:pt>
                <c:pt idx="134">
                  <c:v>-7.268751944775488</c:v>
                </c:pt>
                <c:pt idx="135">
                  <c:v>-21.983317678112542</c:v>
                </c:pt>
                <c:pt idx="136">
                  <c:v>42.492579779360881</c:v>
                </c:pt>
                <c:pt idx="137">
                  <c:v>17.650945837899087</c:v>
                </c:pt>
                <c:pt idx="138">
                  <c:v>30.650180085450444</c:v>
                </c:pt>
                <c:pt idx="139">
                  <c:v>49.443939098651924</c:v>
                </c:pt>
                <c:pt idx="140">
                  <c:v>14.882904363242545</c:v>
                </c:pt>
                <c:pt idx="141">
                  <c:v>22.271636632119879</c:v>
                </c:pt>
                <c:pt idx="142">
                  <c:v>-12.809072310710491</c:v>
                </c:pt>
                <c:pt idx="143">
                  <c:v>9.3935616337017649</c:v>
                </c:pt>
                <c:pt idx="144">
                  <c:v>39.143514278590658</c:v>
                </c:pt>
                <c:pt idx="145">
                  <c:v>-20.148730835053357</c:v>
                </c:pt>
                <c:pt idx="146">
                  <c:v>-28.283188967885479</c:v>
                </c:pt>
                <c:pt idx="147">
                  <c:v>-1.9564402213304106</c:v>
                </c:pt>
                <c:pt idx="148">
                  <c:v>21.27471690861384</c:v>
                </c:pt>
                <c:pt idx="149">
                  <c:v>10.853640526433821</c:v>
                </c:pt>
                <c:pt idx="150">
                  <c:v>7.5539030560813956</c:v>
                </c:pt>
                <c:pt idx="151">
                  <c:v>25.701738083897737</c:v>
                </c:pt>
                <c:pt idx="152">
                  <c:v>40.440387043199962</c:v>
                </c:pt>
                <c:pt idx="153">
                  <c:v>3.5905085236037451</c:v>
                </c:pt>
                <c:pt idx="154">
                  <c:v>7.1952581750797151</c:v>
                </c:pt>
                <c:pt idx="155">
                  <c:v>14.299736962786199</c:v>
                </c:pt>
                <c:pt idx="156">
                  <c:v>16.661069474315042</c:v>
                </c:pt>
                <c:pt idx="157">
                  <c:v>-7.4847892889295053</c:v>
                </c:pt>
                <c:pt idx="158">
                  <c:v>-22.836268478926399</c:v>
                </c:pt>
                <c:pt idx="159">
                  <c:v>6.6827736271590084</c:v>
                </c:pt>
                <c:pt idx="160">
                  <c:v>2.3468114064834538</c:v>
                </c:pt>
                <c:pt idx="161">
                  <c:v>34.506494306173408</c:v>
                </c:pt>
                <c:pt idx="162">
                  <c:v>-9.5918155812776433</c:v>
                </c:pt>
                <c:pt idx="163">
                  <c:v>-6.439158880738006</c:v>
                </c:pt>
                <c:pt idx="164">
                  <c:v>1.735380620221207</c:v>
                </c:pt>
                <c:pt idx="165">
                  <c:v>-7.9597682150966023</c:v>
                </c:pt>
                <c:pt idx="166">
                  <c:v>-5.2298538929135816</c:v>
                </c:pt>
                <c:pt idx="167">
                  <c:v>11.237997498785631</c:v>
                </c:pt>
                <c:pt idx="168">
                  <c:v>8.9122123859659439</c:v>
                </c:pt>
                <c:pt idx="169">
                  <c:v>-10.569282882777941</c:v>
                </c:pt>
                <c:pt idx="170">
                  <c:v>-0.89418845678054026</c:v>
                </c:pt>
                <c:pt idx="171">
                  <c:v>23.990678500813601</c:v>
                </c:pt>
                <c:pt idx="172">
                  <c:v>13.318308013458932</c:v>
                </c:pt>
                <c:pt idx="173">
                  <c:v>1.3252753832435644</c:v>
                </c:pt>
                <c:pt idx="174">
                  <c:v>-11.058733642600174</c:v>
                </c:pt>
                <c:pt idx="175">
                  <c:v>19.783564610864204</c:v>
                </c:pt>
                <c:pt idx="176">
                  <c:v>33.020487703469286</c:v>
                </c:pt>
                <c:pt idx="177">
                  <c:v>-35.652793202090066</c:v>
                </c:pt>
                <c:pt idx="178">
                  <c:v>-16.36578318334287</c:v>
                </c:pt>
                <c:pt idx="179">
                  <c:v>-4.1315366424649085</c:v>
                </c:pt>
                <c:pt idx="180">
                  <c:v>32.680798551820487</c:v>
                </c:pt>
                <c:pt idx="181">
                  <c:v>9.0326138112518493</c:v>
                </c:pt>
                <c:pt idx="182">
                  <c:v>11.172142449878208</c:v>
                </c:pt>
                <c:pt idx="183">
                  <c:v>26.919578170730205</c:v>
                </c:pt>
                <c:pt idx="184">
                  <c:v>2.7445841523676506</c:v>
                </c:pt>
                <c:pt idx="185">
                  <c:v>22.994563840627734</c:v>
                </c:pt>
                <c:pt idx="186">
                  <c:v>-15.658176910873834</c:v>
                </c:pt>
                <c:pt idx="187">
                  <c:v>7.5187164921793226</c:v>
                </c:pt>
                <c:pt idx="188">
                  <c:v>4.2172458945647691</c:v>
                </c:pt>
                <c:pt idx="189">
                  <c:v>23.650646781312048</c:v>
                </c:pt>
                <c:pt idx="190">
                  <c:v>-10.168405547420321</c:v>
                </c:pt>
                <c:pt idx="191">
                  <c:v>-13.324657428777016</c:v>
                </c:pt>
                <c:pt idx="192">
                  <c:v>-11.524110949802576</c:v>
                </c:pt>
                <c:pt idx="193">
                  <c:v>-1.6894287301517465</c:v>
                </c:pt>
                <c:pt idx="194">
                  <c:v>-5.0393628074654089</c:v>
                </c:pt>
                <c:pt idx="195">
                  <c:v>21.517090994352344</c:v>
                </c:pt>
                <c:pt idx="196">
                  <c:v>-3.9310618758014755</c:v>
                </c:pt>
                <c:pt idx="197">
                  <c:v>-19.161542454236923</c:v>
                </c:pt>
                <c:pt idx="198">
                  <c:v>1.3023205496534445</c:v>
                </c:pt>
                <c:pt idx="199">
                  <c:v>6.8970919301192168</c:v>
                </c:pt>
                <c:pt idx="200">
                  <c:v>9.4127819011420115</c:v>
                </c:pt>
                <c:pt idx="201">
                  <c:v>-6.9599301131624429</c:v>
                </c:pt>
                <c:pt idx="202">
                  <c:v>-13.052079119910104</c:v>
                </c:pt>
                <c:pt idx="203">
                  <c:v>-3.302658441420192</c:v>
                </c:pt>
                <c:pt idx="204">
                  <c:v>-19.228770182926979</c:v>
                </c:pt>
                <c:pt idx="205">
                  <c:v>-30.918824283684444</c:v>
                </c:pt>
                <c:pt idx="206">
                  <c:v>31.749052304668595</c:v>
                </c:pt>
                <c:pt idx="207">
                  <c:v>-10.690161259561421</c:v>
                </c:pt>
                <c:pt idx="208">
                  <c:v>27.992154403917425</c:v>
                </c:pt>
                <c:pt idx="209">
                  <c:v>1.7025179207998065</c:v>
                </c:pt>
                <c:pt idx="210">
                  <c:v>-7.6917412080704253</c:v>
                </c:pt>
                <c:pt idx="211">
                  <c:v>42.480782009358649</c:v>
                </c:pt>
                <c:pt idx="212">
                  <c:v>-8.0716743540381231</c:v>
                </c:pt>
                <c:pt idx="213">
                  <c:v>-3.4688407434234421</c:v>
                </c:pt>
                <c:pt idx="214">
                  <c:v>0.26534619380984736</c:v>
                </c:pt>
                <c:pt idx="215">
                  <c:v>6.371097371669066</c:v>
                </c:pt>
                <c:pt idx="216">
                  <c:v>-13.972439635606975</c:v>
                </c:pt>
                <c:pt idx="217">
                  <c:v>-14.15242592473615</c:v>
                </c:pt>
                <c:pt idx="218">
                  <c:v>0.54155078324137662</c:v>
                </c:pt>
                <c:pt idx="219">
                  <c:v>41.326475378227002</c:v>
                </c:pt>
                <c:pt idx="220">
                  <c:v>-7.7899801287339301</c:v>
                </c:pt>
                <c:pt idx="221">
                  <c:v>-3.6472614336617823</c:v>
                </c:pt>
                <c:pt idx="222">
                  <c:v>-41.644279249226827</c:v>
                </c:pt>
                <c:pt idx="223">
                  <c:v>-17.994325379084898</c:v>
                </c:pt>
                <c:pt idx="224">
                  <c:v>-5.8800270631383</c:v>
                </c:pt>
                <c:pt idx="225">
                  <c:v>-33.169121867358598</c:v>
                </c:pt>
                <c:pt idx="226">
                  <c:v>8.130950906828275</c:v>
                </c:pt>
                <c:pt idx="227">
                  <c:v>-21.70506548973502</c:v>
                </c:pt>
                <c:pt idx="228">
                  <c:v>10.863993302284683</c:v>
                </c:pt>
                <c:pt idx="229">
                  <c:v>-6.6787649107930065</c:v>
                </c:pt>
                <c:pt idx="230">
                  <c:v>12.270915872453088</c:v>
                </c:pt>
                <c:pt idx="231">
                  <c:v>6.6198935744670564</c:v>
                </c:pt>
                <c:pt idx="232">
                  <c:v>18.239341540589606</c:v>
                </c:pt>
                <c:pt idx="233">
                  <c:v>-4.2047898203591672</c:v>
                </c:pt>
                <c:pt idx="234">
                  <c:v>-8.7404095494351282</c:v>
                </c:pt>
                <c:pt idx="235">
                  <c:v>17.792387117031069</c:v>
                </c:pt>
                <c:pt idx="236">
                  <c:v>12.883892855127044</c:v>
                </c:pt>
                <c:pt idx="237">
                  <c:v>-2.8715456440136791</c:v>
                </c:pt>
                <c:pt idx="238">
                  <c:v>7.2601323521661243</c:v>
                </c:pt>
                <c:pt idx="239">
                  <c:v>-15.461871198686623</c:v>
                </c:pt>
                <c:pt idx="240">
                  <c:v>2.81700782757963</c:v>
                </c:pt>
                <c:pt idx="241">
                  <c:v>6.0890300742059367</c:v>
                </c:pt>
                <c:pt idx="242">
                  <c:v>16.699342321390532</c:v>
                </c:pt>
                <c:pt idx="243">
                  <c:v>18.072938062541084</c:v>
                </c:pt>
                <c:pt idx="244">
                  <c:v>-2.9961153994800895</c:v>
                </c:pt>
                <c:pt idx="245">
                  <c:v>-20.975697782975118</c:v>
                </c:pt>
                <c:pt idx="246">
                  <c:v>-49.190520657562303</c:v>
                </c:pt>
                <c:pt idx="247">
                  <c:v>-6.1125853997943693</c:v>
                </c:pt>
                <c:pt idx="248">
                  <c:v>-25.945940727806772</c:v>
                </c:pt>
                <c:pt idx="249">
                  <c:v>-3.6234984070381415</c:v>
                </c:pt>
                <c:pt idx="250">
                  <c:v>-16.05988726937224</c:v>
                </c:pt>
                <c:pt idx="251">
                  <c:v>-9.5381090279455236</c:v>
                </c:pt>
                <c:pt idx="252">
                  <c:v>9.3160170553278476</c:v>
                </c:pt>
                <c:pt idx="253">
                  <c:v>-6.5465000305890158</c:v>
                </c:pt>
                <c:pt idx="254">
                  <c:v>7.1504565808230041</c:v>
                </c:pt>
                <c:pt idx="255">
                  <c:v>-8.7264136129192593E-2</c:v>
                </c:pt>
                <c:pt idx="256">
                  <c:v>-11.859212185116377</c:v>
                </c:pt>
                <c:pt idx="257">
                  <c:v>2.9505122239039849</c:v>
                </c:pt>
                <c:pt idx="258">
                  <c:v>-2.2874750714806851</c:v>
                </c:pt>
                <c:pt idx="259">
                  <c:v>3.140954799121829</c:v>
                </c:pt>
                <c:pt idx="260">
                  <c:v>-7.9453454561615899</c:v>
                </c:pt>
                <c:pt idx="261">
                  <c:v>41.015311693824714</c:v>
                </c:pt>
                <c:pt idx="262">
                  <c:v>-10.243870566889257</c:v>
                </c:pt>
                <c:pt idx="263">
                  <c:v>-0.20814336963522351</c:v>
                </c:pt>
                <c:pt idx="264">
                  <c:v>-0.72995741598151653</c:v>
                </c:pt>
                <c:pt idx="265">
                  <c:v>-8.8198987047036326</c:v>
                </c:pt>
                <c:pt idx="266">
                  <c:v>-12.542685210300476</c:v>
                </c:pt>
                <c:pt idx="267">
                  <c:v>12.559259161334637</c:v>
                </c:pt>
                <c:pt idx="268">
                  <c:v>-13.728456709860723</c:v>
                </c:pt>
                <c:pt idx="269">
                  <c:v>23.81337086458538</c:v>
                </c:pt>
                <c:pt idx="270">
                  <c:v>-16.086407111307039</c:v>
                </c:pt>
                <c:pt idx="271">
                  <c:v>28.495121614162684</c:v>
                </c:pt>
                <c:pt idx="272">
                  <c:v>-43.832548045594223</c:v>
                </c:pt>
                <c:pt idx="273">
                  <c:v>-3.1046983811072266</c:v>
                </c:pt>
                <c:pt idx="274">
                  <c:v>-14.950886925424982</c:v>
                </c:pt>
                <c:pt idx="275">
                  <c:v>24.570765556816525</c:v>
                </c:pt>
                <c:pt idx="276">
                  <c:v>37.615472437480491</c:v>
                </c:pt>
                <c:pt idx="277">
                  <c:v>19.297181954324913</c:v>
                </c:pt>
                <c:pt idx="278">
                  <c:v>9.2183863830843222</c:v>
                </c:pt>
                <c:pt idx="279">
                  <c:v>16.110072655087436</c:v>
                </c:pt>
                <c:pt idx="280">
                  <c:v>-5.9956548073598128</c:v>
                </c:pt>
                <c:pt idx="281">
                  <c:v>-13.196970628981489</c:v>
                </c:pt>
                <c:pt idx="282">
                  <c:v>-12.872612279315945</c:v>
                </c:pt>
                <c:pt idx="283">
                  <c:v>4.4393464849649149</c:v>
                </c:pt>
                <c:pt idx="284">
                  <c:v>-24.478638806219493</c:v>
                </c:pt>
                <c:pt idx="285">
                  <c:v>-37.533500972479118</c:v>
                </c:pt>
                <c:pt idx="286">
                  <c:v>20.707817417986917</c:v>
                </c:pt>
                <c:pt idx="287">
                  <c:v>3.0379407209807709</c:v>
                </c:pt>
                <c:pt idx="288">
                  <c:v>1.9396569739496101</c:v>
                </c:pt>
                <c:pt idx="289">
                  <c:v>14.790565628038991</c:v>
                </c:pt>
                <c:pt idx="290">
                  <c:v>32.803046480893187</c:v>
                </c:pt>
                <c:pt idx="291">
                  <c:v>-27.324525172279095</c:v>
                </c:pt>
                <c:pt idx="292">
                  <c:v>10.448078765848663</c:v>
                </c:pt>
                <c:pt idx="293">
                  <c:v>-13.394808776464373</c:v>
                </c:pt>
                <c:pt idx="294">
                  <c:v>18.09393770468742</c:v>
                </c:pt>
                <c:pt idx="295">
                  <c:v>23.164873612156299</c:v>
                </c:pt>
                <c:pt idx="296">
                  <c:v>-21.312064064004915</c:v>
                </c:pt>
                <c:pt idx="297">
                  <c:v>16.156213247149765</c:v>
                </c:pt>
                <c:pt idx="298">
                  <c:v>16.178223920385108</c:v>
                </c:pt>
                <c:pt idx="299">
                  <c:v>-16.05835439191938</c:v>
                </c:pt>
                <c:pt idx="300">
                  <c:v>-7.7823737415548919</c:v>
                </c:pt>
                <c:pt idx="301">
                  <c:v>-34.976525643049712</c:v>
                </c:pt>
                <c:pt idx="302">
                  <c:v>-11.540473213998496</c:v>
                </c:pt>
                <c:pt idx="303">
                  <c:v>-25.769956256093991</c:v>
                </c:pt>
                <c:pt idx="304">
                  <c:v>-4.7328020117265055</c:v>
                </c:pt>
                <c:pt idx="305">
                  <c:v>-1.4703225411574294</c:v>
                </c:pt>
                <c:pt idx="306">
                  <c:v>-10.194296433266004</c:v>
                </c:pt>
                <c:pt idx="307">
                  <c:v>-13.163400383720642</c:v>
                </c:pt>
                <c:pt idx="308">
                  <c:v>-5.0693461732748517</c:v>
                </c:pt>
                <c:pt idx="309">
                  <c:v>42.77439785935033</c:v>
                </c:pt>
                <c:pt idx="310">
                  <c:v>-10.633717645803472</c:v>
                </c:pt>
                <c:pt idx="311">
                  <c:v>33.362695803987577</c:v>
                </c:pt>
                <c:pt idx="312">
                  <c:v>6.4914338145591444</c:v>
                </c:pt>
                <c:pt idx="313">
                  <c:v>9.8948398600167309</c:v>
                </c:pt>
                <c:pt idx="314">
                  <c:v>-15.741727120378584</c:v>
                </c:pt>
                <c:pt idx="315">
                  <c:v>-7.2700180087710464</c:v>
                </c:pt>
                <c:pt idx="316">
                  <c:v>-2.6347238533744815</c:v>
                </c:pt>
                <c:pt idx="317">
                  <c:v>17.628058232128978</c:v>
                </c:pt>
                <c:pt idx="318">
                  <c:v>36.297786591114644</c:v>
                </c:pt>
                <c:pt idx="319">
                  <c:v>-24.981493665048788</c:v>
                </c:pt>
                <c:pt idx="320">
                  <c:v>-8.9852632534339989</c:v>
                </c:pt>
                <c:pt idx="321">
                  <c:v>-38.003542328454017</c:v>
                </c:pt>
                <c:pt idx="322">
                  <c:v>43.617715056765547</c:v>
                </c:pt>
                <c:pt idx="323">
                  <c:v>7.6986398962270925</c:v>
                </c:pt>
                <c:pt idx="324">
                  <c:v>10.080556733865166</c:v>
                </c:pt>
                <c:pt idx="325">
                  <c:v>0.39948643451108978</c:v>
                </c:pt>
                <c:pt idx="326">
                  <c:v>-8.9670053869550657</c:v>
                </c:pt>
                <c:pt idx="327">
                  <c:v>0.99936393464457751</c:v>
                </c:pt>
                <c:pt idx="328">
                  <c:v>-16.320361530857269</c:v>
                </c:pt>
                <c:pt idx="329">
                  <c:v>0.43026867084606124</c:v>
                </c:pt>
                <c:pt idx="330">
                  <c:v>-13.103511698434602</c:v>
                </c:pt>
                <c:pt idx="331">
                  <c:v>49.682855104924187</c:v>
                </c:pt>
                <c:pt idx="332">
                  <c:v>-9.4116524624172939</c:v>
                </c:pt>
                <c:pt idx="333">
                  <c:v>5.631805584942839</c:v>
                </c:pt>
                <c:pt idx="334">
                  <c:v>-87.398170992131597</c:v>
                </c:pt>
                <c:pt idx="335">
                  <c:v>32.215050812461783</c:v>
                </c:pt>
                <c:pt idx="336">
                  <c:v>27.462026165406201</c:v>
                </c:pt>
                <c:pt idx="337">
                  <c:v>15.317208838902928</c:v>
                </c:pt>
                <c:pt idx="338">
                  <c:v>73.558646427538122</c:v>
                </c:pt>
                <c:pt idx="339">
                  <c:v>7.4256323605455918</c:v>
                </c:pt>
                <c:pt idx="340">
                  <c:v>-10.663418131560718</c:v>
                </c:pt>
                <c:pt idx="341">
                  <c:v>4.4201423713363965</c:v>
                </c:pt>
                <c:pt idx="342">
                  <c:v>15.974387942282931</c:v>
                </c:pt>
                <c:pt idx="343">
                  <c:v>21.716885631571955</c:v>
                </c:pt>
                <c:pt idx="344">
                  <c:v>-9.055842515046578</c:v>
                </c:pt>
                <c:pt idx="345">
                  <c:v>-11.990181217992614</c:v>
                </c:pt>
                <c:pt idx="346">
                  <c:v>10.272732559941147</c:v>
                </c:pt>
                <c:pt idx="347">
                  <c:v>29.679622627810573</c:v>
                </c:pt>
                <c:pt idx="348">
                  <c:v>-22.696655303240107</c:v>
                </c:pt>
                <c:pt idx="349">
                  <c:v>-9.0874930369536173</c:v>
                </c:pt>
                <c:pt idx="350">
                  <c:v>-15.40619382717918</c:v>
                </c:pt>
                <c:pt idx="351">
                  <c:v>-25.051568894283719</c:v>
                </c:pt>
                <c:pt idx="352">
                  <c:v>-12.484996187827562</c:v>
                </c:pt>
                <c:pt idx="353">
                  <c:v>8.5536557733038308</c:v>
                </c:pt>
                <c:pt idx="354">
                  <c:v>-13.937621025519519</c:v>
                </c:pt>
                <c:pt idx="355">
                  <c:v>-17.389796010737882</c:v>
                </c:pt>
                <c:pt idx="356">
                  <c:v>42.197524426946757</c:v>
                </c:pt>
                <c:pt idx="357">
                  <c:v>-30.799312777425513</c:v>
                </c:pt>
                <c:pt idx="358">
                  <c:v>-1.1676196787151412</c:v>
                </c:pt>
                <c:pt idx="359">
                  <c:v>28.661281035443238</c:v>
                </c:pt>
                <c:pt idx="360">
                  <c:v>-7.5740346545529462</c:v>
                </c:pt>
                <c:pt idx="361">
                  <c:v>33.480497814161254</c:v>
                </c:pt>
                <c:pt idx="362">
                  <c:v>-42.200105854916004</c:v>
                </c:pt>
                <c:pt idx="363">
                  <c:v>19.896771683596057</c:v>
                </c:pt>
                <c:pt idx="364">
                  <c:v>-37.910428956296812</c:v>
                </c:pt>
                <c:pt idx="365">
                  <c:v>24.67725107412187</c:v>
                </c:pt>
                <c:pt idx="366">
                  <c:v>6.985889953493114</c:v>
                </c:pt>
                <c:pt idx="367">
                  <c:v>-14.502658822895654</c:v>
                </c:pt>
                <c:pt idx="368">
                  <c:v>-4.1416644431989482</c:v>
                </c:pt>
                <c:pt idx="369">
                  <c:v>-31.338394544434578</c:v>
                </c:pt>
                <c:pt idx="370">
                  <c:v>-8.8468970504760591</c:v>
                </c:pt>
                <c:pt idx="371">
                  <c:v>-1.8519158437995316</c:v>
                </c:pt>
                <c:pt idx="372">
                  <c:v>-11.063703783031485</c:v>
                </c:pt>
                <c:pt idx="373">
                  <c:v>-34.882915621262669</c:v>
                </c:pt>
                <c:pt idx="374">
                  <c:v>-38.901063861522687</c:v>
                </c:pt>
                <c:pt idx="375">
                  <c:v>6.8573211662510118</c:v>
                </c:pt>
                <c:pt idx="376">
                  <c:v>13.164648408648134</c:v>
                </c:pt>
                <c:pt idx="377">
                  <c:v>3.4343437103529482</c:v>
                </c:pt>
                <c:pt idx="378">
                  <c:v>54.27629855804409</c:v>
                </c:pt>
                <c:pt idx="379">
                  <c:v>-49.95230559806275</c:v>
                </c:pt>
                <c:pt idx="380">
                  <c:v>3.8045825291239623</c:v>
                </c:pt>
                <c:pt idx="381">
                  <c:v>2.6702003523390943</c:v>
                </c:pt>
                <c:pt idx="382">
                  <c:v>-23.103022525887553</c:v>
                </c:pt>
                <c:pt idx="383">
                  <c:v>11.514169694159307</c:v>
                </c:pt>
                <c:pt idx="384">
                  <c:v>-7.1868090974853374</c:v>
                </c:pt>
                <c:pt idx="385">
                  <c:v>-20.149941288135096</c:v>
                </c:pt>
                <c:pt idx="386">
                  <c:v>-5.5226596214796473</c:v>
                </c:pt>
                <c:pt idx="387">
                  <c:v>-2.8292722915217325</c:v>
                </c:pt>
                <c:pt idx="388">
                  <c:v>-36.746961632651193</c:v>
                </c:pt>
                <c:pt idx="389">
                  <c:v>-4.8146594176763529</c:v>
                </c:pt>
                <c:pt idx="390">
                  <c:v>15.54582158898944</c:v>
                </c:pt>
                <c:pt idx="391">
                  <c:v>-8.0922226338437611</c:v>
                </c:pt>
                <c:pt idx="392">
                  <c:v>-2.7099027222663779</c:v>
                </c:pt>
                <c:pt idx="393">
                  <c:v>-6.1859290604846535</c:v>
                </c:pt>
                <c:pt idx="394">
                  <c:v>-30.942852090937976</c:v>
                </c:pt>
                <c:pt idx="395">
                  <c:v>2.7407350004805551</c:v>
                </c:pt>
                <c:pt idx="396">
                  <c:v>-0.17340446762696615</c:v>
                </c:pt>
                <c:pt idx="397">
                  <c:v>39.821943541057692</c:v>
                </c:pt>
                <c:pt idx="398">
                  <c:v>-17.027848952920323</c:v>
                </c:pt>
                <c:pt idx="399">
                  <c:v>4.2641456322148201</c:v>
                </c:pt>
                <c:pt idx="400">
                  <c:v>-19.747662328161113</c:v>
                </c:pt>
                <c:pt idx="401">
                  <c:v>12.045965156192949</c:v>
                </c:pt>
                <c:pt idx="402">
                  <c:v>25.129332153000689</c:v>
                </c:pt>
                <c:pt idx="403">
                  <c:v>6.048629706154145</c:v>
                </c:pt>
                <c:pt idx="404">
                  <c:v>12.71601001179539</c:v>
                </c:pt>
                <c:pt idx="405">
                  <c:v>-17.317981974537389</c:v>
                </c:pt>
                <c:pt idx="406">
                  <c:v>12.833113697807107</c:v>
                </c:pt>
                <c:pt idx="407">
                  <c:v>-24.169334559388147</c:v>
                </c:pt>
                <c:pt idx="408">
                  <c:v>4.5990414941042843</c:v>
                </c:pt>
                <c:pt idx="409">
                  <c:v>4.1486608994662788</c:v>
                </c:pt>
                <c:pt idx="410">
                  <c:v>-3.4423191459381997</c:v>
                </c:pt>
                <c:pt idx="411">
                  <c:v>16.052446286683818</c:v>
                </c:pt>
                <c:pt idx="412">
                  <c:v>0.72229081677971863</c:v>
                </c:pt>
                <c:pt idx="413">
                  <c:v>-1.5309711146710754</c:v>
                </c:pt>
                <c:pt idx="414">
                  <c:v>5.341142958416043</c:v>
                </c:pt>
                <c:pt idx="415">
                  <c:v>-8.7404810625892537</c:v>
                </c:pt>
                <c:pt idx="416">
                  <c:v>-9.7461762357897328</c:v>
                </c:pt>
                <c:pt idx="417">
                  <c:v>2.902799575930004</c:v>
                </c:pt>
                <c:pt idx="418">
                  <c:v>17.788958083907232</c:v>
                </c:pt>
                <c:pt idx="419">
                  <c:v>22.377960116456762</c:v>
                </c:pt>
                <c:pt idx="420">
                  <c:v>-9.6955275271857602</c:v>
                </c:pt>
                <c:pt idx="421">
                  <c:v>11.555602478430217</c:v>
                </c:pt>
                <c:pt idx="422">
                  <c:v>-1.8381537881698762</c:v>
                </c:pt>
                <c:pt idx="423">
                  <c:v>12.035359163940228</c:v>
                </c:pt>
                <c:pt idx="424">
                  <c:v>9.0998639609937868</c:v>
                </c:pt>
                <c:pt idx="425">
                  <c:v>-4.1213863196970806</c:v>
                </c:pt>
                <c:pt idx="426">
                  <c:v>9.6726109544825931</c:v>
                </c:pt>
                <c:pt idx="427">
                  <c:v>6.420739584663238</c:v>
                </c:pt>
                <c:pt idx="428">
                  <c:v>-6.3109606787133714</c:v>
                </c:pt>
                <c:pt idx="429">
                  <c:v>8.1378736290356244</c:v>
                </c:pt>
                <c:pt idx="430">
                  <c:v>26.659642277082554</c:v>
                </c:pt>
                <c:pt idx="431">
                  <c:v>-1.6265899453455859</c:v>
                </c:pt>
                <c:pt idx="432">
                  <c:v>-8.4833340941330562</c:v>
                </c:pt>
                <c:pt idx="433">
                  <c:v>6.2454045103806664</c:v>
                </c:pt>
                <c:pt idx="434">
                  <c:v>-6.7243714511209305</c:v>
                </c:pt>
                <c:pt idx="435">
                  <c:v>-16.469302994755168</c:v>
                </c:pt>
                <c:pt idx="436">
                  <c:v>-2.6327733524378232</c:v>
                </c:pt>
                <c:pt idx="437">
                  <c:v>8.9399149353706946</c:v>
                </c:pt>
                <c:pt idx="438">
                  <c:v>32.371040465766413</c:v>
                </c:pt>
                <c:pt idx="439">
                  <c:v>0.78300800681137162</c:v>
                </c:pt>
                <c:pt idx="440">
                  <c:v>-9.8429893844345315</c:v>
                </c:pt>
                <c:pt idx="441">
                  <c:v>20.869869718995687</c:v>
                </c:pt>
                <c:pt idx="442">
                  <c:v>13.254360756142205</c:v>
                </c:pt>
                <c:pt idx="443">
                  <c:v>32.96661063688066</c:v>
                </c:pt>
                <c:pt idx="444">
                  <c:v>6.9089534922549092</c:v>
                </c:pt>
                <c:pt idx="445">
                  <c:v>-8.837604343054295E-2</c:v>
                </c:pt>
                <c:pt idx="446">
                  <c:v>40.817097328876798</c:v>
                </c:pt>
                <c:pt idx="447">
                  <c:v>-0.66484502558304825</c:v>
                </c:pt>
                <c:pt idx="448">
                  <c:v>36.835987757768919</c:v>
                </c:pt>
                <c:pt idx="449">
                  <c:v>23.576862328499629</c:v>
                </c:pt>
                <c:pt idx="450">
                  <c:v>-21.43892227495644</c:v>
                </c:pt>
                <c:pt idx="451">
                  <c:v>-0.18796478108481551</c:v>
                </c:pt>
                <c:pt idx="452">
                  <c:v>5.5305618665145175</c:v>
                </c:pt>
                <c:pt idx="453">
                  <c:v>-7.1798318934418148</c:v>
                </c:pt>
                <c:pt idx="454">
                  <c:v>-36.22469702917661</c:v>
                </c:pt>
                <c:pt idx="455">
                  <c:v>9.0411274064327358</c:v>
                </c:pt>
                <c:pt idx="456">
                  <c:v>-2.5511228283704668</c:v>
                </c:pt>
                <c:pt idx="457">
                  <c:v>5.4317024786014656</c:v>
                </c:pt>
                <c:pt idx="458">
                  <c:v>41.463876563996394</c:v>
                </c:pt>
                <c:pt idx="459">
                  <c:v>11.716048761462957</c:v>
                </c:pt>
                <c:pt idx="460">
                  <c:v>1.2684641780612367</c:v>
                </c:pt>
                <c:pt idx="461">
                  <c:v>12.346546111495798</c:v>
                </c:pt>
                <c:pt idx="462">
                  <c:v>40.580482496475156</c:v>
                </c:pt>
                <c:pt idx="463">
                  <c:v>-1.6938481383548947</c:v>
                </c:pt>
                <c:pt idx="464">
                  <c:v>1.8999603473551758</c:v>
                </c:pt>
                <c:pt idx="465">
                  <c:v>8.9051368472330807</c:v>
                </c:pt>
                <c:pt idx="466">
                  <c:v>-4.7121896117376991</c:v>
                </c:pt>
                <c:pt idx="467">
                  <c:v>-42.46489891504001</c:v>
                </c:pt>
                <c:pt idx="468">
                  <c:v>16.580302358243529</c:v>
                </c:pt>
                <c:pt idx="469">
                  <c:v>6.8423732026857635</c:v>
                </c:pt>
                <c:pt idx="470">
                  <c:v>-16.309512622738453</c:v>
                </c:pt>
                <c:pt idx="471">
                  <c:v>7.1208183443731059</c:v>
                </c:pt>
                <c:pt idx="472">
                  <c:v>-6.3549169164595014</c:v>
                </c:pt>
                <c:pt idx="473">
                  <c:v>-40.48073518200431</c:v>
                </c:pt>
                <c:pt idx="474">
                  <c:v>-14.806578999873807</c:v>
                </c:pt>
                <c:pt idx="475">
                  <c:v>-38.052678659774216</c:v>
                </c:pt>
                <c:pt idx="476">
                  <c:v>2.4044177172992249</c:v>
                </c:pt>
                <c:pt idx="477">
                  <c:v>45.748163718068952</c:v>
                </c:pt>
                <c:pt idx="478">
                  <c:v>2.5484977747649111</c:v>
                </c:pt>
                <c:pt idx="479">
                  <c:v>6.4913938188487634</c:v>
                </c:pt>
                <c:pt idx="480">
                  <c:v>-9.3144084919489956</c:v>
                </c:pt>
                <c:pt idx="481">
                  <c:v>-35.079171787898503</c:v>
                </c:pt>
                <c:pt idx="482">
                  <c:v>-17.109030378442384</c:v>
                </c:pt>
                <c:pt idx="483">
                  <c:v>4.7432795142876785</c:v>
                </c:pt>
                <c:pt idx="484">
                  <c:v>-19.310667044644219</c:v>
                </c:pt>
                <c:pt idx="485">
                  <c:v>-0.33995832670581194</c:v>
                </c:pt>
                <c:pt idx="486">
                  <c:v>-10.335524799017151</c:v>
                </c:pt>
                <c:pt idx="487">
                  <c:v>-2.9224426897163767</c:v>
                </c:pt>
                <c:pt idx="488">
                  <c:v>-5.5396793246927416</c:v>
                </c:pt>
                <c:pt idx="489">
                  <c:v>-6.6005008628842745</c:v>
                </c:pt>
                <c:pt idx="490">
                  <c:v>-43.489026827656716</c:v>
                </c:pt>
                <c:pt idx="491">
                  <c:v>-27.731018549910686</c:v>
                </c:pt>
                <c:pt idx="492">
                  <c:v>-16.781599464618381</c:v>
                </c:pt>
                <c:pt idx="493">
                  <c:v>11.460988796828758</c:v>
                </c:pt>
                <c:pt idx="494">
                  <c:v>-4.8918058808882279</c:v>
                </c:pt>
                <c:pt idx="495">
                  <c:v>8.8855644074689621</c:v>
                </c:pt>
                <c:pt idx="496">
                  <c:v>20.598869622156201</c:v>
                </c:pt>
                <c:pt idx="497">
                  <c:v>6.8043013017271221</c:v>
                </c:pt>
                <c:pt idx="498">
                  <c:v>1.0501503667868519</c:v>
                </c:pt>
                <c:pt idx="499">
                  <c:v>-14.335000005657548</c:v>
                </c:pt>
                <c:pt idx="500">
                  <c:v>14.48314917710988</c:v>
                </c:pt>
                <c:pt idx="501">
                  <c:v>-24.071071018196392</c:v>
                </c:pt>
                <c:pt idx="502">
                  <c:v>-5.8693938127395597</c:v>
                </c:pt>
                <c:pt idx="503">
                  <c:v>28.683429956306242</c:v>
                </c:pt>
                <c:pt idx="504">
                  <c:v>0.56042645646411415</c:v>
                </c:pt>
                <c:pt idx="505">
                  <c:v>3.1836513704861602</c:v>
                </c:pt>
                <c:pt idx="506">
                  <c:v>6.0333673808777633</c:v>
                </c:pt>
                <c:pt idx="507">
                  <c:v>4.2578108682961329</c:v>
                </c:pt>
                <c:pt idx="508">
                  <c:v>-5.2693447074759661</c:v>
                </c:pt>
                <c:pt idx="509">
                  <c:v>27.091371565259266</c:v>
                </c:pt>
                <c:pt idx="510">
                  <c:v>5.4020333702069934</c:v>
                </c:pt>
                <c:pt idx="511">
                  <c:v>22.795206167417916</c:v>
                </c:pt>
                <c:pt idx="512">
                  <c:v>11.46038439409736</c:v>
                </c:pt>
                <c:pt idx="513">
                  <c:v>-9.7705630227068241</c:v>
                </c:pt>
                <c:pt idx="514">
                  <c:v>19.442553310896585</c:v>
                </c:pt>
                <c:pt idx="515">
                  <c:v>15.933017353497235</c:v>
                </c:pt>
                <c:pt idx="516">
                  <c:v>4.0344959687868993</c:v>
                </c:pt>
                <c:pt idx="517">
                  <c:v>-30.150985670298212</c:v>
                </c:pt>
                <c:pt idx="518">
                  <c:v>-23.354455589083187</c:v>
                </c:pt>
                <c:pt idx="519">
                  <c:v>-7.541050910241438</c:v>
                </c:pt>
                <c:pt idx="520">
                  <c:v>0.87109296930890423</c:v>
                </c:pt>
                <c:pt idx="521">
                  <c:v>-2.4650546655962273</c:v>
                </c:pt>
                <c:pt idx="522">
                  <c:v>-2.2173902185296868</c:v>
                </c:pt>
                <c:pt idx="523">
                  <c:v>-3.1256657649389865</c:v>
                </c:pt>
                <c:pt idx="524">
                  <c:v>3.2261723622858938</c:v>
                </c:pt>
                <c:pt idx="525">
                  <c:v>-4.6494008968586797</c:v>
                </c:pt>
                <c:pt idx="526">
                  <c:v>-0.31804849408112545</c:v>
                </c:pt>
                <c:pt idx="527">
                  <c:v>-7.3173310034391363</c:v>
                </c:pt>
                <c:pt idx="528">
                  <c:v>-9.731427717302239</c:v>
                </c:pt>
                <c:pt idx="529">
                  <c:v>24.235441166215224</c:v>
                </c:pt>
                <c:pt idx="530">
                  <c:v>-27.896300259161762</c:v>
                </c:pt>
                <c:pt idx="531">
                  <c:v>15.470762068027057</c:v>
                </c:pt>
                <c:pt idx="532">
                  <c:v>-6.7571323884645551</c:v>
                </c:pt>
                <c:pt idx="533">
                  <c:v>-3.3687019207381752</c:v>
                </c:pt>
                <c:pt idx="534">
                  <c:v>3.4057281579904952</c:v>
                </c:pt>
                <c:pt idx="535">
                  <c:v>-9.0450398189487373</c:v>
                </c:pt>
                <c:pt idx="536">
                  <c:v>-24.807700588564614</c:v>
                </c:pt>
                <c:pt idx="537">
                  <c:v>-7.516112745146728</c:v>
                </c:pt>
                <c:pt idx="538">
                  <c:v>-5.1943092075299546</c:v>
                </c:pt>
                <c:pt idx="539">
                  <c:v>-16.197202509656762</c:v>
                </c:pt>
                <c:pt idx="540">
                  <c:v>25.096181384674395</c:v>
                </c:pt>
                <c:pt idx="541">
                  <c:v>-13.835991054157233</c:v>
                </c:pt>
                <c:pt idx="542">
                  <c:v>6.3105596882442967</c:v>
                </c:pt>
                <c:pt idx="543">
                  <c:v>2.6519017204067268</c:v>
                </c:pt>
                <c:pt idx="544">
                  <c:v>-56.15691050209378</c:v>
                </c:pt>
                <c:pt idx="545">
                  <c:v>40.647154332749494</c:v>
                </c:pt>
                <c:pt idx="546">
                  <c:v>-16.006004107690501</c:v>
                </c:pt>
                <c:pt idx="547">
                  <c:v>-30.722189837981659</c:v>
                </c:pt>
                <c:pt idx="548">
                  <c:v>9.8190113577547038</c:v>
                </c:pt>
                <c:pt idx="549">
                  <c:v>14.885373368661106</c:v>
                </c:pt>
                <c:pt idx="550">
                  <c:v>27.595312297526874</c:v>
                </c:pt>
                <c:pt idx="551">
                  <c:v>-6.9009092262360525</c:v>
                </c:pt>
                <c:pt idx="552">
                  <c:v>26.391058529439078</c:v>
                </c:pt>
                <c:pt idx="553">
                  <c:v>10.729688931819055</c:v>
                </c:pt>
                <c:pt idx="554">
                  <c:v>20.527606335798481</c:v>
                </c:pt>
                <c:pt idx="555">
                  <c:v>19.054208568009869</c:v>
                </c:pt>
                <c:pt idx="556">
                  <c:v>-12.923778994832389</c:v>
                </c:pt>
                <c:pt idx="557">
                  <c:v>10.31925337814954</c:v>
                </c:pt>
                <c:pt idx="558">
                  <c:v>22.398034376465404</c:v>
                </c:pt>
                <c:pt idx="559">
                  <c:v>6.0290160597643023</c:v>
                </c:pt>
                <c:pt idx="560">
                  <c:v>1.9299041371218095</c:v>
                </c:pt>
                <c:pt idx="561">
                  <c:v>-6.6906752561457097</c:v>
                </c:pt>
                <c:pt idx="562">
                  <c:v>-12.815241981765723</c:v>
                </c:pt>
                <c:pt idx="563">
                  <c:v>16.30912088876434</c:v>
                </c:pt>
                <c:pt idx="564">
                  <c:v>33.378704971983183</c:v>
                </c:pt>
                <c:pt idx="565">
                  <c:v>-21.957483006724772</c:v>
                </c:pt>
                <c:pt idx="566">
                  <c:v>4.0520318589453268</c:v>
                </c:pt>
                <c:pt idx="567">
                  <c:v>-3.2862989463279462</c:v>
                </c:pt>
                <c:pt idx="568">
                  <c:v>-2.571054860060201</c:v>
                </c:pt>
                <c:pt idx="569">
                  <c:v>-2.5632031267576849E-2</c:v>
                </c:pt>
                <c:pt idx="570">
                  <c:v>-19.912487476455169</c:v>
                </c:pt>
                <c:pt idx="571">
                  <c:v>-2.6369247629802999</c:v>
                </c:pt>
                <c:pt idx="572">
                  <c:v>33.439985234529104</c:v>
                </c:pt>
                <c:pt idx="573">
                  <c:v>-9.0173204890103307</c:v>
                </c:pt>
                <c:pt idx="574">
                  <c:v>3.959359874315652</c:v>
                </c:pt>
                <c:pt idx="575">
                  <c:v>-3.4376275477161755</c:v>
                </c:pt>
                <c:pt idx="576">
                  <c:v>4.565159839609521</c:v>
                </c:pt>
                <c:pt idx="577">
                  <c:v>-5.766266961505039</c:v>
                </c:pt>
                <c:pt idx="578">
                  <c:v>18.81870519504298</c:v>
                </c:pt>
                <c:pt idx="579">
                  <c:v>23.026859807592814</c:v>
                </c:pt>
                <c:pt idx="580">
                  <c:v>4.3265399215581226</c:v>
                </c:pt>
                <c:pt idx="581">
                  <c:v>30.197373292521007</c:v>
                </c:pt>
                <c:pt idx="582">
                  <c:v>-23.168619173219696</c:v>
                </c:pt>
                <c:pt idx="583">
                  <c:v>9.9002993053449018</c:v>
                </c:pt>
                <c:pt idx="584">
                  <c:v>-7.4568124005382401</c:v>
                </c:pt>
                <c:pt idx="585">
                  <c:v>26.105348702434043</c:v>
                </c:pt>
                <c:pt idx="586">
                  <c:v>-3.6349237985688205</c:v>
                </c:pt>
                <c:pt idx="587">
                  <c:v>15.171738489722514</c:v>
                </c:pt>
                <c:pt idx="588">
                  <c:v>-6.6261295935602504</c:v>
                </c:pt>
                <c:pt idx="589">
                  <c:v>-1.806723278780936</c:v>
                </c:pt>
                <c:pt idx="590">
                  <c:v>3.2975633641145237</c:v>
                </c:pt>
                <c:pt idx="591">
                  <c:v>24.155446236124476</c:v>
                </c:pt>
                <c:pt idx="592">
                  <c:v>21.052162575139022</c:v>
                </c:pt>
                <c:pt idx="593">
                  <c:v>3.6609044759207734</c:v>
                </c:pt>
                <c:pt idx="594">
                  <c:v>23.463170901440776</c:v>
                </c:pt>
                <c:pt idx="595">
                  <c:v>-7.0103161122536903</c:v>
                </c:pt>
                <c:pt idx="596">
                  <c:v>-7.6999241162600072</c:v>
                </c:pt>
                <c:pt idx="597">
                  <c:v>-16.945497326590697</c:v>
                </c:pt>
                <c:pt idx="598">
                  <c:v>10.245359392115148</c:v>
                </c:pt>
                <c:pt idx="599">
                  <c:v>-8.8602540206169635</c:v>
                </c:pt>
                <c:pt idx="600">
                  <c:v>52.643357225217471</c:v>
                </c:pt>
                <c:pt idx="601">
                  <c:v>10.17352941561137</c:v>
                </c:pt>
                <c:pt idx="602">
                  <c:v>-9.8985383150978805</c:v>
                </c:pt>
                <c:pt idx="603">
                  <c:v>7.2562913713501871</c:v>
                </c:pt>
                <c:pt idx="604">
                  <c:v>0.69923119960844815</c:v>
                </c:pt>
                <c:pt idx="605">
                  <c:v>-31.405704708113518</c:v>
                </c:pt>
                <c:pt idx="606">
                  <c:v>-14.60039175287281</c:v>
                </c:pt>
                <c:pt idx="607">
                  <c:v>17.368282187035959</c:v>
                </c:pt>
                <c:pt idx="608">
                  <c:v>6.306617644445879</c:v>
                </c:pt>
                <c:pt idx="609">
                  <c:v>-10.75614534047503</c:v>
                </c:pt>
                <c:pt idx="610">
                  <c:v>13.805399383031698</c:v>
                </c:pt>
                <c:pt idx="611">
                  <c:v>-8.5143553115901227</c:v>
                </c:pt>
                <c:pt idx="612">
                  <c:v>-2.9430885686863348</c:v>
                </c:pt>
                <c:pt idx="613">
                  <c:v>-44.734247728578339</c:v>
                </c:pt>
                <c:pt idx="614">
                  <c:v>3.0687939358524261</c:v>
                </c:pt>
                <c:pt idx="615">
                  <c:v>14.971539304396998</c:v>
                </c:pt>
                <c:pt idx="616">
                  <c:v>-33.540773162687572</c:v>
                </c:pt>
                <c:pt idx="617">
                  <c:v>-13.009148359400712</c:v>
                </c:pt>
                <c:pt idx="618">
                  <c:v>-41.518496518343795</c:v>
                </c:pt>
                <c:pt idx="619">
                  <c:v>33.166286048397438</c:v>
                </c:pt>
                <c:pt idx="620">
                  <c:v>-6.8471879968797964</c:v>
                </c:pt>
                <c:pt idx="621">
                  <c:v>1.4220759317444163</c:v>
                </c:pt>
                <c:pt idx="622">
                  <c:v>34.476614930821796</c:v>
                </c:pt>
                <c:pt idx="623">
                  <c:v>4.9120918412447168</c:v>
                </c:pt>
                <c:pt idx="624">
                  <c:v>45.313637520101793</c:v>
                </c:pt>
                <c:pt idx="625">
                  <c:v>-35.417863320175996</c:v>
                </c:pt>
                <c:pt idx="626">
                  <c:v>23.593161007289211</c:v>
                </c:pt>
                <c:pt idx="627">
                  <c:v>17.935611512072001</c:v>
                </c:pt>
                <c:pt idx="628">
                  <c:v>-51.039790000709957</c:v>
                </c:pt>
                <c:pt idx="629">
                  <c:v>7.4321479144146281</c:v>
                </c:pt>
                <c:pt idx="630">
                  <c:v>7.3989724163288599</c:v>
                </c:pt>
                <c:pt idx="631">
                  <c:v>-51.044736232920741</c:v>
                </c:pt>
                <c:pt idx="632">
                  <c:v>-4.3216078206018551</c:v>
                </c:pt>
                <c:pt idx="633">
                  <c:v>9.3407793807605231</c:v>
                </c:pt>
                <c:pt idx="634">
                  <c:v>-0.95912325169734913</c:v>
                </c:pt>
                <c:pt idx="635">
                  <c:v>4.7175756990230582</c:v>
                </c:pt>
                <c:pt idx="636">
                  <c:v>14.359989868548112</c:v>
                </c:pt>
                <c:pt idx="637">
                  <c:v>-6.2995328807340627</c:v>
                </c:pt>
                <c:pt idx="638">
                  <c:v>-5.727664855834945</c:v>
                </c:pt>
                <c:pt idx="639">
                  <c:v>-7.7015689243735892</c:v>
                </c:pt>
                <c:pt idx="640">
                  <c:v>-27.869403020185871</c:v>
                </c:pt>
                <c:pt idx="641">
                  <c:v>-2.8881599883809201</c:v>
                </c:pt>
                <c:pt idx="642">
                  <c:v>-0.53529992161278983</c:v>
                </c:pt>
                <c:pt idx="643">
                  <c:v>37.340909371917689</c:v>
                </c:pt>
                <c:pt idx="644">
                  <c:v>-12.484750622261288</c:v>
                </c:pt>
                <c:pt idx="645">
                  <c:v>-9.5916994452091444</c:v>
                </c:pt>
                <c:pt idx="646">
                  <c:v>-5.8732773611604898</c:v>
                </c:pt>
                <c:pt idx="647">
                  <c:v>18.798080862442646</c:v>
                </c:pt>
                <c:pt idx="648">
                  <c:v>-13.104580576431204</c:v>
                </c:pt>
                <c:pt idx="649">
                  <c:v>-10.717223744265254</c:v>
                </c:pt>
                <c:pt idx="650">
                  <c:v>11.298545797152769</c:v>
                </c:pt>
                <c:pt idx="651">
                  <c:v>37.577093771357426</c:v>
                </c:pt>
                <c:pt idx="652">
                  <c:v>5.5222163481425071</c:v>
                </c:pt>
                <c:pt idx="653">
                  <c:v>-28.764076186984425</c:v>
                </c:pt>
                <c:pt idx="654">
                  <c:v>-38.088728756870836</c:v>
                </c:pt>
                <c:pt idx="655">
                  <c:v>-17.431540611059745</c:v>
                </c:pt>
                <c:pt idx="656">
                  <c:v>10.511924007413199</c:v>
                </c:pt>
                <c:pt idx="657">
                  <c:v>6.5435562674562391</c:v>
                </c:pt>
                <c:pt idx="658">
                  <c:v>4.5948821033060767</c:v>
                </c:pt>
                <c:pt idx="659">
                  <c:v>-21.740301343528813</c:v>
                </c:pt>
                <c:pt idx="660">
                  <c:v>-16.656029149834438</c:v>
                </c:pt>
                <c:pt idx="661">
                  <c:v>-1.0356559580087605</c:v>
                </c:pt>
                <c:pt idx="662">
                  <c:v>-4.4462118781865456</c:v>
                </c:pt>
                <c:pt idx="663">
                  <c:v>21.781326584861887</c:v>
                </c:pt>
                <c:pt idx="664">
                  <c:v>-1.012865792344229</c:v>
                </c:pt>
                <c:pt idx="665">
                  <c:v>32.883408885140227</c:v>
                </c:pt>
                <c:pt idx="666">
                  <c:v>-12.620746426731927</c:v>
                </c:pt>
                <c:pt idx="667">
                  <c:v>29.214098939943938</c:v>
                </c:pt>
                <c:pt idx="668">
                  <c:v>-14.065123217267711</c:v>
                </c:pt>
                <c:pt idx="669">
                  <c:v>3.9415969008121863</c:v>
                </c:pt>
                <c:pt idx="670">
                  <c:v>14.863734758488249</c:v>
                </c:pt>
                <c:pt idx="671">
                  <c:v>-85.935740286401312</c:v>
                </c:pt>
                <c:pt idx="672">
                  <c:v>3.8128136242185633</c:v>
                </c:pt>
                <c:pt idx="673">
                  <c:v>-11.227132864652162</c:v>
                </c:pt>
                <c:pt idx="674">
                  <c:v>0.73315521036397513</c:v>
                </c:pt>
                <c:pt idx="675">
                  <c:v>29.878085596247217</c:v>
                </c:pt>
                <c:pt idx="676">
                  <c:v>7.6944543292444507</c:v>
                </c:pt>
                <c:pt idx="677">
                  <c:v>25.02672874473879</c:v>
                </c:pt>
                <c:pt idx="678">
                  <c:v>5.7276793004132855</c:v>
                </c:pt>
                <c:pt idx="679">
                  <c:v>9.7707061930963164</c:v>
                </c:pt>
                <c:pt idx="680">
                  <c:v>-21.401357592529536</c:v>
                </c:pt>
                <c:pt idx="681">
                  <c:v>-9.7133452912710823</c:v>
                </c:pt>
                <c:pt idx="682">
                  <c:v>19.796444278733446</c:v>
                </c:pt>
                <c:pt idx="683">
                  <c:v>-10.273139708039793</c:v>
                </c:pt>
                <c:pt idx="684">
                  <c:v>-30.254563599911108</c:v>
                </c:pt>
                <c:pt idx="685">
                  <c:v>-6.3846419732394679</c:v>
                </c:pt>
                <c:pt idx="686">
                  <c:v>-21.39991659821689</c:v>
                </c:pt>
                <c:pt idx="687">
                  <c:v>-24.857055245564197</c:v>
                </c:pt>
                <c:pt idx="688">
                  <c:v>41.243392781895665</c:v>
                </c:pt>
                <c:pt idx="689">
                  <c:v>9.6913921463693384</c:v>
                </c:pt>
                <c:pt idx="690">
                  <c:v>-1.0106685138402725</c:v>
                </c:pt>
                <c:pt idx="691">
                  <c:v>16.677506564744164</c:v>
                </c:pt>
                <c:pt idx="692">
                  <c:v>-20.137024527846563</c:v>
                </c:pt>
                <c:pt idx="693">
                  <c:v>-17.12635572177183</c:v>
                </c:pt>
                <c:pt idx="694">
                  <c:v>6.1610006293693402</c:v>
                </c:pt>
                <c:pt idx="695">
                  <c:v>0.56283591038067016</c:v>
                </c:pt>
                <c:pt idx="696">
                  <c:v>-37.781576524287715</c:v>
                </c:pt>
                <c:pt idx="697">
                  <c:v>-0.38941923835204761</c:v>
                </c:pt>
                <c:pt idx="698">
                  <c:v>3.978216955779601</c:v>
                </c:pt>
                <c:pt idx="699">
                  <c:v>2.4325654773032852</c:v>
                </c:pt>
                <c:pt idx="700">
                  <c:v>8.7782382892527551</c:v>
                </c:pt>
                <c:pt idx="701">
                  <c:v>-26.909095364608987</c:v>
                </c:pt>
                <c:pt idx="702">
                  <c:v>9.9823787290462747</c:v>
                </c:pt>
                <c:pt idx="703">
                  <c:v>-21.327544660616809</c:v>
                </c:pt>
                <c:pt idx="704">
                  <c:v>11.191760976613438</c:v>
                </c:pt>
                <c:pt idx="705">
                  <c:v>4.2813572817440217</c:v>
                </c:pt>
                <c:pt idx="706">
                  <c:v>20.020034523592471</c:v>
                </c:pt>
                <c:pt idx="707">
                  <c:v>-7.7460923518981701</c:v>
                </c:pt>
                <c:pt idx="708">
                  <c:v>17.826282440800554</c:v>
                </c:pt>
                <c:pt idx="709">
                  <c:v>-9.0181151179990877</c:v>
                </c:pt>
                <c:pt idx="710">
                  <c:v>14.71846884707665</c:v>
                </c:pt>
                <c:pt idx="711">
                  <c:v>-7.0738413053729232</c:v>
                </c:pt>
                <c:pt idx="712">
                  <c:v>-4.3211378272087018</c:v>
                </c:pt>
                <c:pt idx="713">
                  <c:v>7.954060266423312</c:v>
                </c:pt>
                <c:pt idx="714">
                  <c:v>-1.0740241865669589</c:v>
                </c:pt>
                <c:pt idx="715">
                  <c:v>-11.369127036157693</c:v>
                </c:pt>
                <c:pt idx="716">
                  <c:v>0.19692053292604328</c:v>
                </c:pt>
                <c:pt idx="717">
                  <c:v>6.1565216215184648</c:v>
                </c:pt>
                <c:pt idx="718">
                  <c:v>-53.041153802529777</c:v>
                </c:pt>
                <c:pt idx="719">
                  <c:v>-2.3820658308237626</c:v>
                </c:pt>
                <c:pt idx="720">
                  <c:v>-9.2198465021799052</c:v>
                </c:pt>
                <c:pt idx="721">
                  <c:v>10.156435514762848</c:v>
                </c:pt>
                <c:pt idx="722">
                  <c:v>4.0615696853778047</c:v>
                </c:pt>
                <c:pt idx="723">
                  <c:v>-7.9527930078280917</c:v>
                </c:pt>
                <c:pt idx="724">
                  <c:v>-13.31284911035371</c:v>
                </c:pt>
                <c:pt idx="725">
                  <c:v>28.549635833515197</c:v>
                </c:pt>
                <c:pt idx="726">
                  <c:v>-42.342450713435653</c:v>
                </c:pt>
                <c:pt idx="727">
                  <c:v>6.8323572650531901</c:v>
                </c:pt>
                <c:pt idx="728">
                  <c:v>-20.904506041411366</c:v>
                </c:pt>
                <c:pt idx="729">
                  <c:v>3.4322931066873252</c:v>
                </c:pt>
                <c:pt idx="730">
                  <c:v>-46.347844329775143</c:v>
                </c:pt>
                <c:pt idx="731">
                  <c:v>-6.7808705330081693</c:v>
                </c:pt>
                <c:pt idx="732">
                  <c:v>9.5623054087531045</c:v>
                </c:pt>
                <c:pt idx="733">
                  <c:v>-19.709822371153592</c:v>
                </c:pt>
                <c:pt idx="734">
                  <c:v>25.22760454940223</c:v>
                </c:pt>
                <c:pt idx="735">
                  <c:v>6.6264148160157959</c:v>
                </c:pt>
                <c:pt idx="736">
                  <c:v>0.55700891069088243</c:v>
                </c:pt>
                <c:pt idx="737">
                  <c:v>19.399809791488991</c:v>
                </c:pt>
                <c:pt idx="738">
                  <c:v>-0.60584983985830831</c:v>
                </c:pt>
                <c:pt idx="739">
                  <c:v>9.1126117925324763</c:v>
                </c:pt>
                <c:pt idx="740">
                  <c:v>30.558313439964166</c:v>
                </c:pt>
                <c:pt idx="741">
                  <c:v>-56.765795974854086</c:v>
                </c:pt>
                <c:pt idx="742">
                  <c:v>10.271350765630046</c:v>
                </c:pt>
                <c:pt idx="743">
                  <c:v>18.865827667711585</c:v>
                </c:pt>
                <c:pt idx="744">
                  <c:v>-17.680949682349933</c:v>
                </c:pt>
                <c:pt idx="745">
                  <c:v>0.94071823721395731</c:v>
                </c:pt>
                <c:pt idx="746">
                  <c:v>-7.8530867376404103</c:v>
                </c:pt>
                <c:pt idx="747">
                  <c:v>52.602261810856788</c:v>
                </c:pt>
                <c:pt idx="748">
                  <c:v>-22.966541175680135</c:v>
                </c:pt>
                <c:pt idx="749">
                  <c:v>9.215107991079492</c:v>
                </c:pt>
                <c:pt idx="750">
                  <c:v>4.5512984399966854</c:v>
                </c:pt>
                <c:pt idx="751">
                  <c:v>4.0444839715069918</c:v>
                </c:pt>
                <c:pt idx="752">
                  <c:v>-3.2387210347578161</c:v>
                </c:pt>
                <c:pt idx="753">
                  <c:v>-3.3937625299619185</c:v>
                </c:pt>
                <c:pt idx="754">
                  <c:v>-1.6697063967538099</c:v>
                </c:pt>
                <c:pt idx="755">
                  <c:v>9.128089697866244</c:v>
                </c:pt>
                <c:pt idx="756">
                  <c:v>-15.812112234267886</c:v>
                </c:pt>
                <c:pt idx="757">
                  <c:v>11.995151046819473</c:v>
                </c:pt>
                <c:pt idx="758">
                  <c:v>-21.371511590020106</c:v>
                </c:pt>
                <c:pt idx="759">
                  <c:v>-0.17416079890239189</c:v>
                </c:pt>
                <c:pt idx="760">
                  <c:v>-15.451508307013313</c:v>
                </c:pt>
                <c:pt idx="761">
                  <c:v>-7.7015977570509904</c:v>
                </c:pt>
                <c:pt idx="762">
                  <c:v>-25.028603233352413</c:v>
                </c:pt>
                <c:pt idx="763">
                  <c:v>-3.4844917333792296</c:v>
                </c:pt>
                <c:pt idx="764">
                  <c:v>-23.147048639293189</c:v>
                </c:pt>
                <c:pt idx="765">
                  <c:v>7.4478989787042167</c:v>
                </c:pt>
                <c:pt idx="766">
                  <c:v>3.0083913227923631</c:v>
                </c:pt>
                <c:pt idx="767">
                  <c:v>-11.936246813575877</c:v>
                </c:pt>
                <c:pt idx="768">
                  <c:v>-12.352552988745686</c:v>
                </c:pt>
                <c:pt idx="769">
                  <c:v>17.356079604451679</c:v>
                </c:pt>
                <c:pt idx="770">
                  <c:v>-45.638732730088151</c:v>
                </c:pt>
                <c:pt idx="771">
                  <c:v>16.939498242682276</c:v>
                </c:pt>
                <c:pt idx="772">
                  <c:v>-34.196910246285654</c:v>
                </c:pt>
                <c:pt idx="773">
                  <c:v>-57.060820809175851</c:v>
                </c:pt>
                <c:pt idx="774">
                  <c:v>-20.128683429774441</c:v>
                </c:pt>
                <c:pt idx="775">
                  <c:v>5.4268034647898844</c:v>
                </c:pt>
                <c:pt idx="776">
                  <c:v>6.0992144477472152</c:v>
                </c:pt>
                <c:pt idx="777">
                  <c:v>-7.7660176564260439</c:v>
                </c:pt>
                <c:pt idx="778">
                  <c:v>19.794263264222394</c:v>
                </c:pt>
                <c:pt idx="779">
                  <c:v>-25.584968044167738</c:v>
                </c:pt>
                <c:pt idx="780">
                  <c:v>49.519866363575971</c:v>
                </c:pt>
                <c:pt idx="781">
                  <c:v>0.8909277726888547</c:v>
                </c:pt>
                <c:pt idx="782">
                  <c:v>-6.0457661315795974</c:v>
                </c:pt>
                <c:pt idx="783">
                  <c:v>-15.348387393152251</c:v>
                </c:pt>
                <c:pt idx="784">
                  <c:v>-17.053772538897078</c:v>
                </c:pt>
                <c:pt idx="785">
                  <c:v>-7.6692691044675598</c:v>
                </c:pt>
                <c:pt idx="786">
                  <c:v>11.265374775151713</c:v>
                </c:pt>
                <c:pt idx="787">
                  <c:v>-2.6559370470020838</c:v>
                </c:pt>
                <c:pt idx="788">
                  <c:v>21.070606127760726</c:v>
                </c:pt>
                <c:pt idx="789">
                  <c:v>-10.604942782390765</c:v>
                </c:pt>
                <c:pt idx="790">
                  <c:v>4.5630277783185704</c:v>
                </c:pt>
                <c:pt idx="791">
                  <c:v>-0.74662596686911797</c:v>
                </c:pt>
                <c:pt idx="792">
                  <c:v>-0.42197973481009399</c:v>
                </c:pt>
                <c:pt idx="793">
                  <c:v>17.707857728492513</c:v>
                </c:pt>
                <c:pt idx="794">
                  <c:v>12.980101256309723</c:v>
                </c:pt>
                <c:pt idx="795">
                  <c:v>17.631615067753103</c:v>
                </c:pt>
                <c:pt idx="796">
                  <c:v>9.2461879516576744</c:v>
                </c:pt>
                <c:pt idx="797">
                  <c:v>-7.3007307679957023</c:v>
                </c:pt>
                <c:pt idx="798">
                  <c:v>-41.482417705009055</c:v>
                </c:pt>
                <c:pt idx="799">
                  <c:v>-1.1981686116386925</c:v>
                </c:pt>
                <c:pt idx="800">
                  <c:v>3.6203923621642673</c:v>
                </c:pt>
                <c:pt idx="801">
                  <c:v>-3.859097556384171</c:v>
                </c:pt>
                <c:pt idx="802">
                  <c:v>0.64370078214022897</c:v>
                </c:pt>
                <c:pt idx="803">
                  <c:v>4.6387749492599823</c:v>
                </c:pt>
                <c:pt idx="804">
                  <c:v>-16.0655131336122</c:v>
                </c:pt>
                <c:pt idx="805">
                  <c:v>37.38049251920097</c:v>
                </c:pt>
                <c:pt idx="806">
                  <c:v>-51.005617445924941</c:v>
                </c:pt>
                <c:pt idx="807">
                  <c:v>-26.242557655992783</c:v>
                </c:pt>
                <c:pt idx="808">
                  <c:v>-5.8455155407817756</c:v>
                </c:pt>
                <c:pt idx="809">
                  <c:v>-12.179678689134704</c:v>
                </c:pt>
                <c:pt idx="810">
                  <c:v>1.4234575117489214</c:v>
                </c:pt>
                <c:pt idx="811">
                  <c:v>-17.340406771218511</c:v>
                </c:pt>
                <c:pt idx="812">
                  <c:v>-5.199241548307981</c:v>
                </c:pt>
                <c:pt idx="813">
                  <c:v>-25.033764581002515</c:v>
                </c:pt>
                <c:pt idx="814">
                  <c:v>8.4762772228131098</c:v>
                </c:pt>
                <c:pt idx="815">
                  <c:v>8.0241980858683633</c:v>
                </c:pt>
                <c:pt idx="816">
                  <c:v>-18.203783984356193</c:v>
                </c:pt>
                <c:pt idx="817">
                  <c:v>4.0084558559559014</c:v>
                </c:pt>
                <c:pt idx="818">
                  <c:v>-1.3150820843625866</c:v>
                </c:pt>
                <c:pt idx="819">
                  <c:v>-68.180915717730898</c:v>
                </c:pt>
                <c:pt idx="820">
                  <c:v>-19.071219968703929</c:v>
                </c:pt>
                <c:pt idx="821">
                  <c:v>32.474699358771801</c:v>
                </c:pt>
                <c:pt idx="822">
                  <c:v>-14.303019421619069</c:v>
                </c:pt>
                <c:pt idx="823">
                  <c:v>-7.8137549235418646</c:v>
                </c:pt>
                <c:pt idx="824">
                  <c:v>28.281505639222132</c:v>
                </c:pt>
                <c:pt idx="825">
                  <c:v>1.1608675599250091</c:v>
                </c:pt>
                <c:pt idx="826">
                  <c:v>-14.904874723303834</c:v>
                </c:pt>
                <c:pt idx="827">
                  <c:v>10.97402152616624</c:v>
                </c:pt>
                <c:pt idx="828">
                  <c:v>2.7294232599562918</c:v>
                </c:pt>
                <c:pt idx="829">
                  <c:v>-10.800250718127103</c:v>
                </c:pt>
                <c:pt idx="830">
                  <c:v>31.506286386598362</c:v>
                </c:pt>
                <c:pt idx="831">
                  <c:v>14.756046621262186</c:v>
                </c:pt>
                <c:pt idx="832">
                  <c:v>3.8842845106047434</c:v>
                </c:pt>
                <c:pt idx="833">
                  <c:v>0.17253254647454241</c:v>
                </c:pt>
                <c:pt idx="834">
                  <c:v>8.5862808298950881</c:v>
                </c:pt>
                <c:pt idx="835">
                  <c:v>-12.105530313839438</c:v>
                </c:pt>
                <c:pt idx="836">
                  <c:v>-1.9654051781944304</c:v>
                </c:pt>
                <c:pt idx="837">
                  <c:v>30.922976260381546</c:v>
                </c:pt>
                <c:pt idx="838">
                  <c:v>11.513021725875916</c:v>
                </c:pt>
                <c:pt idx="839">
                  <c:v>0.51833162371553954</c:v>
                </c:pt>
                <c:pt idx="840">
                  <c:v>-6.7731738554359708</c:v>
                </c:pt>
                <c:pt idx="841">
                  <c:v>-21.37373796122435</c:v>
                </c:pt>
                <c:pt idx="842">
                  <c:v>18.466692160088712</c:v>
                </c:pt>
                <c:pt idx="843">
                  <c:v>-8.0108647302975555</c:v>
                </c:pt>
                <c:pt idx="844">
                  <c:v>-4.9966603621922729</c:v>
                </c:pt>
                <c:pt idx="845">
                  <c:v>-8.6343445795154707</c:v>
                </c:pt>
                <c:pt idx="846">
                  <c:v>-10.203864758759806</c:v>
                </c:pt>
                <c:pt idx="847">
                  <c:v>2.6170641035078859</c:v>
                </c:pt>
                <c:pt idx="848">
                  <c:v>21.395760952178904</c:v>
                </c:pt>
                <c:pt idx="849">
                  <c:v>17.766383109463817</c:v>
                </c:pt>
                <c:pt idx="850">
                  <c:v>-10.193637197100685</c:v>
                </c:pt>
                <c:pt idx="851">
                  <c:v>-6.3978151383644786</c:v>
                </c:pt>
                <c:pt idx="852">
                  <c:v>4.3632903757717827</c:v>
                </c:pt>
                <c:pt idx="853">
                  <c:v>26.535085003602347</c:v>
                </c:pt>
                <c:pt idx="854">
                  <c:v>5.8041018535785724</c:v>
                </c:pt>
                <c:pt idx="855">
                  <c:v>-30.262510222115225</c:v>
                </c:pt>
                <c:pt idx="856">
                  <c:v>17.355584391540276</c:v>
                </c:pt>
                <c:pt idx="857">
                  <c:v>-7.5209928622869029</c:v>
                </c:pt>
                <c:pt idx="858">
                  <c:v>1.4359497211298162</c:v>
                </c:pt>
                <c:pt idx="859">
                  <c:v>1.9750149918840805</c:v>
                </c:pt>
                <c:pt idx="860">
                  <c:v>8.7166046177754311</c:v>
                </c:pt>
                <c:pt idx="861">
                  <c:v>-18.113312188826995</c:v>
                </c:pt>
                <c:pt idx="862">
                  <c:v>14.322489067136814</c:v>
                </c:pt>
                <c:pt idx="863">
                  <c:v>-28.749288214647663</c:v>
                </c:pt>
                <c:pt idx="864">
                  <c:v>-3.6183887201757727</c:v>
                </c:pt>
                <c:pt idx="865">
                  <c:v>-3.7505800806930836</c:v>
                </c:pt>
                <c:pt idx="866">
                  <c:v>8.2204597814521776</c:v>
                </c:pt>
                <c:pt idx="867">
                  <c:v>10.281201377031351</c:v>
                </c:pt>
                <c:pt idx="868">
                  <c:v>-11.47949634397412</c:v>
                </c:pt>
                <c:pt idx="869">
                  <c:v>-11.481176360226698</c:v>
                </c:pt>
                <c:pt idx="870">
                  <c:v>10.530308240172644</c:v>
                </c:pt>
                <c:pt idx="871">
                  <c:v>15.125379692944023</c:v>
                </c:pt>
                <c:pt idx="872">
                  <c:v>7.0490114433406177</c:v>
                </c:pt>
                <c:pt idx="873">
                  <c:v>8.6639539008018573</c:v>
                </c:pt>
                <c:pt idx="874">
                  <c:v>3.7709501677149433</c:v>
                </c:pt>
                <c:pt idx="875">
                  <c:v>2.6508781886559802</c:v>
                </c:pt>
                <c:pt idx="876">
                  <c:v>15.984846754762316</c:v>
                </c:pt>
                <c:pt idx="877">
                  <c:v>-47.12765475319128</c:v>
                </c:pt>
                <c:pt idx="878">
                  <c:v>9.0790394089914912</c:v>
                </c:pt>
                <c:pt idx="879">
                  <c:v>11.506565385191323</c:v>
                </c:pt>
                <c:pt idx="880">
                  <c:v>17.73480523026609</c:v>
                </c:pt>
                <c:pt idx="881">
                  <c:v>-9.1108435401087888</c:v>
                </c:pt>
                <c:pt idx="882">
                  <c:v>-5.5453684040077462</c:v>
                </c:pt>
                <c:pt idx="883">
                  <c:v>27.229677841061601</c:v>
                </c:pt>
                <c:pt idx="884">
                  <c:v>8.9224926442660148</c:v>
                </c:pt>
                <c:pt idx="885">
                  <c:v>25.926658659402875</c:v>
                </c:pt>
                <c:pt idx="886">
                  <c:v>9.4988311734702791</c:v>
                </c:pt>
                <c:pt idx="887">
                  <c:v>-10.469517527701242</c:v>
                </c:pt>
                <c:pt idx="888">
                  <c:v>7.6754663232652831</c:v>
                </c:pt>
                <c:pt idx="889">
                  <c:v>18.005353015685245</c:v>
                </c:pt>
                <c:pt idx="890">
                  <c:v>3.3990083786859486</c:v>
                </c:pt>
                <c:pt idx="891">
                  <c:v>10.647051098537531</c:v>
                </c:pt>
                <c:pt idx="892">
                  <c:v>-9.9212848730593919</c:v>
                </c:pt>
                <c:pt idx="893">
                  <c:v>1.3383197515620395</c:v>
                </c:pt>
                <c:pt idx="894">
                  <c:v>5.5301216203400827</c:v>
                </c:pt>
                <c:pt idx="895">
                  <c:v>-2.9200703269856092</c:v>
                </c:pt>
                <c:pt idx="896">
                  <c:v>-25.508477315324853</c:v>
                </c:pt>
                <c:pt idx="897">
                  <c:v>6.1253228835500408</c:v>
                </c:pt>
                <c:pt idx="898">
                  <c:v>2.1908298007838596</c:v>
                </c:pt>
                <c:pt idx="899">
                  <c:v>-8.9339985058789182</c:v>
                </c:pt>
                <c:pt idx="900">
                  <c:v>6.9849844784765196</c:v>
                </c:pt>
                <c:pt idx="901">
                  <c:v>-12.470091057166968</c:v>
                </c:pt>
                <c:pt idx="902">
                  <c:v>38.536672977987593</c:v>
                </c:pt>
                <c:pt idx="903">
                  <c:v>8.3659803697711084</c:v>
                </c:pt>
                <c:pt idx="904">
                  <c:v>-3.7352525374022889</c:v>
                </c:pt>
                <c:pt idx="905">
                  <c:v>14.214648734339562</c:v>
                </c:pt>
                <c:pt idx="906">
                  <c:v>28.49596265846975</c:v>
                </c:pt>
                <c:pt idx="907">
                  <c:v>6.0662602491965174</c:v>
                </c:pt>
                <c:pt idx="908">
                  <c:v>-5.4284587212082727</c:v>
                </c:pt>
                <c:pt idx="909">
                  <c:v>-44.321503499164919</c:v>
                </c:pt>
                <c:pt idx="910">
                  <c:v>-14.072052327080968</c:v>
                </c:pt>
                <c:pt idx="911">
                  <c:v>9.3921624996401647</c:v>
                </c:pt>
                <c:pt idx="912">
                  <c:v>-57.181420950373379</c:v>
                </c:pt>
                <c:pt idx="913">
                  <c:v>9.3613044554518581</c:v>
                </c:pt>
                <c:pt idx="914">
                  <c:v>-17.81837660166795</c:v>
                </c:pt>
                <c:pt idx="915">
                  <c:v>13.053798741053498</c:v>
                </c:pt>
                <c:pt idx="916">
                  <c:v>9.5088929841957679</c:v>
                </c:pt>
                <c:pt idx="917">
                  <c:v>7.458366313738253</c:v>
                </c:pt>
                <c:pt idx="918">
                  <c:v>-3.4496714705600766</c:v>
                </c:pt>
                <c:pt idx="919">
                  <c:v>-3.8864058865310369</c:v>
                </c:pt>
                <c:pt idx="920">
                  <c:v>-7.6853349063723044</c:v>
                </c:pt>
                <c:pt idx="921">
                  <c:v>12.580860098199167</c:v>
                </c:pt>
                <c:pt idx="922">
                  <c:v>33.721673934635049</c:v>
                </c:pt>
                <c:pt idx="923">
                  <c:v>21.01969459890779</c:v>
                </c:pt>
                <c:pt idx="924">
                  <c:v>7.360410542320011</c:v>
                </c:pt>
                <c:pt idx="925">
                  <c:v>-55.174070619673913</c:v>
                </c:pt>
                <c:pt idx="926">
                  <c:v>4.8248770239526095</c:v>
                </c:pt>
                <c:pt idx="927">
                  <c:v>8.5597747170587581</c:v>
                </c:pt>
                <c:pt idx="928">
                  <c:v>-4.2387393790451711</c:v>
                </c:pt>
                <c:pt idx="929">
                  <c:v>-16.818388989956446</c:v>
                </c:pt>
                <c:pt idx="930">
                  <c:v>-60.340180892130093</c:v>
                </c:pt>
                <c:pt idx="931">
                  <c:v>16.329778806818439</c:v>
                </c:pt>
                <c:pt idx="932">
                  <c:v>33.974660310325987</c:v>
                </c:pt>
                <c:pt idx="933">
                  <c:v>21.626133753132308</c:v>
                </c:pt>
                <c:pt idx="934">
                  <c:v>-13.708648907578635</c:v>
                </c:pt>
                <c:pt idx="935">
                  <c:v>-1.6390190920517682</c:v>
                </c:pt>
                <c:pt idx="936">
                  <c:v>-10.166070616140473</c:v>
                </c:pt>
                <c:pt idx="937">
                  <c:v>-6.0209399629522125</c:v>
                </c:pt>
                <c:pt idx="938">
                  <c:v>1.9173445575538892</c:v>
                </c:pt>
                <c:pt idx="939">
                  <c:v>-17.365837523056314</c:v>
                </c:pt>
                <c:pt idx="940">
                  <c:v>-3.1228786340727197</c:v>
                </c:pt>
                <c:pt idx="941">
                  <c:v>11.824050386784194</c:v>
                </c:pt>
                <c:pt idx="942">
                  <c:v>-8.9428074568770626</c:v>
                </c:pt>
                <c:pt idx="943">
                  <c:v>-5.455103479984075</c:v>
                </c:pt>
                <c:pt idx="944">
                  <c:v>-11.084443321422754</c:v>
                </c:pt>
                <c:pt idx="945">
                  <c:v>-9.828258489467288</c:v>
                </c:pt>
                <c:pt idx="946">
                  <c:v>27.200728423451181</c:v>
                </c:pt>
                <c:pt idx="947">
                  <c:v>-18.293811193374921</c:v>
                </c:pt>
                <c:pt idx="948">
                  <c:v>-10.716488931550231</c:v>
                </c:pt>
                <c:pt idx="949">
                  <c:v>2.573447219873799</c:v>
                </c:pt>
                <c:pt idx="950">
                  <c:v>11.067809834892955</c:v>
                </c:pt>
                <c:pt idx="951">
                  <c:v>11.934894222815785</c:v>
                </c:pt>
                <c:pt idx="952">
                  <c:v>9.3676179045546917</c:v>
                </c:pt>
                <c:pt idx="953">
                  <c:v>8.0305686700744161</c:v>
                </c:pt>
                <c:pt idx="954">
                  <c:v>-11.434123080405811</c:v>
                </c:pt>
                <c:pt idx="955">
                  <c:v>-35.394114076720328</c:v>
                </c:pt>
                <c:pt idx="956">
                  <c:v>19.183247548358651</c:v>
                </c:pt>
                <c:pt idx="957">
                  <c:v>-13.991082545347098</c:v>
                </c:pt>
                <c:pt idx="958">
                  <c:v>-0.65350432657390911</c:v>
                </c:pt>
                <c:pt idx="959">
                  <c:v>-10.972856537689694</c:v>
                </c:pt>
                <c:pt idx="960">
                  <c:v>-9.7403600305633518</c:v>
                </c:pt>
                <c:pt idx="961">
                  <c:v>3.162998171871692</c:v>
                </c:pt>
                <c:pt idx="962">
                  <c:v>24.565008834263409</c:v>
                </c:pt>
                <c:pt idx="963">
                  <c:v>12.796334625556625</c:v>
                </c:pt>
                <c:pt idx="964">
                  <c:v>-7.9443989585595034</c:v>
                </c:pt>
                <c:pt idx="965">
                  <c:v>1.6350863997205067</c:v>
                </c:pt>
                <c:pt idx="966">
                  <c:v>0.79198548850010297</c:v>
                </c:pt>
                <c:pt idx="967">
                  <c:v>-8.7090976716069406</c:v>
                </c:pt>
                <c:pt idx="968">
                  <c:v>7.9403155164861232</c:v>
                </c:pt>
                <c:pt idx="969">
                  <c:v>-4.2349724727581304</c:v>
                </c:pt>
                <c:pt idx="970">
                  <c:v>-13.438435356222016</c:v>
                </c:pt>
                <c:pt idx="971">
                  <c:v>-13.714018064287075</c:v>
                </c:pt>
                <c:pt idx="972">
                  <c:v>-9.2096055714651186</c:v>
                </c:pt>
                <c:pt idx="973">
                  <c:v>24.690572609008683</c:v>
                </c:pt>
                <c:pt idx="974">
                  <c:v>-2.1447958939506577</c:v>
                </c:pt>
                <c:pt idx="975">
                  <c:v>17.58613962877601</c:v>
                </c:pt>
                <c:pt idx="976">
                  <c:v>33.289961448239012</c:v>
                </c:pt>
                <c:pt idx="977">
                  <c:v>-1.2294860008693149</c:v>
                </c:pt>
                <c:pt idx="978">
                  <c:v>-33.743217331818798</c:v>
                </c:pt>
                <c:pt idx="979">
                  <c:v>17.265951038751922</c:v>
                </c:pt>
                <c:pt idx="980">
                  <c:v>17.306659181042136</c:v>
                </c:pt>
                <c:pt idx="981">
                  <c:v>-11.719416292768926</c:v>
                </c:pt>
                <c:pt idx="982">
                  <c:v>-59.890167774895275</c:v>
                </c:pt>
                <c:pt idx="983">
                  <c:v>-1.5453050676129578</c:v>
                </c:pt>
                <c:pt idx="984">
                  <c:v>-3.8940103971282838</c:v>
                </c:pt>
                <c:pt idx="985">
                  <c:v>0.319153366519771</c:v>
                </c:pt>
                <c:pt idx="986">
                  <c:v>6.7052226451951356</c:v>
                </c:pt>
                <c:pt idx="987">
                  <c:v>-13.195984658412613</c:v>
                </c:pt>
                <c:pt idx="988">
                  <c:v>-12.236442001061164</c:v>
                </c:pt>
                <c:pt idx="989">
                  <c:v>10.45391669500691</c:v>
                </c:pt>
                <c:pt idx="990">
                  <c:v>-15.261101521152852</c:v>
                </c:pt>
                <c:pt idx="991">
                  <c:v>-10.427455160839088</c:v>
                </c:pt>
                <c:pt idx="992">
                  <c:v>5.4472249675035584</c:v>
                </c:pt>
                <c:pt idx="993">
                  <c:v>6.9083602744244388</c:v>
                </c:pt>
                <c:pt idx="994">
                  <c:v>-12.07747013155273</c:v>
                </c:pt>
                <c:pt idx="995">
                  <c:v>-11.536046314678003</c:v>
                </c:pt>
                <c:pt idx="996">
                  <c:v>-10.320972249509737</c:v>
                </c:pt>
                <c:pt idx="997">
                  <c:v>-21.50891889213176</c:v>
                </c:pt>
                <c:pt idx="998">
                  <c:v>-11.328589533990367</c:v>
                </c:pt>
                <c:pt idx="999">
                  <c:v>-33.91714423066351</c:v>
                </c:pt>
                <c:pt idx="1000">
                  <c:v>19.509772172616891</c:v>
                </c:pt>
                <c:pt idx="1001">
                  <c:v>-10.920651946652924</c:v>
                </c:pt>
                <c:pt idx="1002">
                  <c:v>-5.98004212781251</c:v>
                </c:pt>
                <c:pt idx="1003">
                  <c:v>-11.008455984170041</c:v>
                </c:pt>
                <c:pt idx="1004">
                  <c:v>31.215322329198983</c:v>
                </c:pt>
                <c:pt idx="1005">
                  <c:v>-29.850422901986178</c:v>
                </c:pt>
                <c:pt idx="1006">
                  <c:v>13.476509543166003</c:v>
                </c:pt>
                <c:pt idx="1007">
                  <c:v>10.76484157373153</c:v>
                </c:pt>
                <c:pt idx="1008">
                  <c:v>5.3520314622120679</c:v>
                </c:pt>
                <c:pt idx="1009">
                  <c:v>4.5392590997178388</c:v>
                </c:pt>
                <c:pt idx="1010">
                  <c:v>-24.195084546966058</c:v>
                </c:pt>
                <c:pt idx="1011">
                  <c:v>-7.7604923314903829</c:v>
                </c:pt>
                <c:pt idx="1012">
                  <c:v>-49.429891880656243</c:v>
                </c:pt>
                <c:pt idx="1013">
                  <c:v>1.2380598765899435</c:v>
                </c:pt>
                <c:pt idx="1014">
                  <c:v>22.949217134470501</c:v>
                </c:pt>
                <c:pt idx="1015">
                  <c:v>4.4022548658383585</c:v>
                </c:pt>
                <c:pt idx="1016">
                  <c:v>8.1032119694951632</c:v>
                </c:pt>
                <c:pt idx="1017">
                  <c:v>16.391609029122833</c:v>
                </c:pt>
                <c:pt idx="1018">
                  <c:v>-18.376272414398244</c:v>
                </c:pt>
                <c:pt idx="1019">
                  <c:v>-4.6071848075342814E-2</c:v>
                </c:pt>
                <c:pt idx="1020">
                  <c:v>19.719964683790749</c:v>
                </c:pt>
                <c:pt idx="1021">
                  <c:v>-35.298107045349184</c:v>
                </c:pt>
                <c:pt idx="1022">
                  <c:v>3.8425390174398899</c:v>
                </c:pt>
                <c:pt idx="1023">
                  <c:v>21.136482230197743</c:v>
                </c:pt>
                <c:pt idx="1024">
                  <c:v>10.40334304903098</c:v>
                </c:pt>
                <c:pt idx="1025">
                  <c:v>15.31976014834558</c:v>
                </c:pt>
                <c:pt idx="1026">
                  <c:v>-6.6580119099919841</c:v>
                </c:pt>
                <c:pt idx="1027">
                  <c:v>-25.604105534010642</c:v>
                </c:pt>
                <c:pt idx="1028">
                  <c:v>22.476075001819567</c:v>
                </c:pt>
                <c:pt idx="1029">
                  <c:v>-27.385293982846491</c:v>
                </c:pt>
                <c:pt idx="1030">
                  <c:v>47.682661008349498</c:v>
                </c:pt>
                <c:pt idx="1031">
                  <c:v>50.715196888058699</c:v>
                </c:pt>
                <c:pt idx="1032">
                  <c:v>-28.833991887255706</c:v>
                </c:pt>
                <c:pt idx="1033">
                  <c:v>19.763821227914491</c:v>
                </c:pt>
                <c:pt idx="1034">
                  <c:v>11.179017165159166</c:v>
                </c:pt>
                <c:pt idx="1035">
                  <c:v>3.7769968470920787</c:v>
                </c:pt>
                <c:pt idx="1036">
                  <c:v>-19.881928747287219</c:v>
                </c:pt>
                <c:pt idx="1037">
                  <c:v>-29.305284191274438</c:v>
                </c:pt>
                <c:pt idx="1038">
                  <c:v>0.53105421191955315</c:v>
                </c:pt>
                <c:pt idx="1039">
                  <c:v>-29.535109652552308</c:v>
                </c:pt>
                <c:pt idx="1040">
                  <c:v>25.042972306757235</c:v>
                </c:pt>
                <c:pt idx="1041">
                  <c:v>-45.605770936523555</c:v>
                </c:pt>
                <c:pt idx="1042">
                  <c:v>4.011558174162559</c:v>
                </c:pt>
                <c:pt idx="1043">
                  <c:v>-15.856473974918714</c:v>
                </c:pt>
                <c:pt idx="1044">
                  <c:v>28.831479247761536</c:v>
                </c:pt>
                <c:pt idx="1045">
                  <c:v>22.734979704320494</c:v>
                </c:pt>
                <c:pt idx="1046">
                  <c:v>25.655979775976562</c:v>
                </c:pt>
                <c:pt idx="1047">
                  <c:v>-1.7713879839420201</c:v>
                </c:pt>
                <c:pt idx="1048">
                  <c:v>-41.773027432156013</c:v>
                </c:pt>
                <c:pt idx="1049">
                  <c:v>-31.086098480313865</c:v>
                </c:pt>
                <c:pt idx="1050">
                  <c:v>5.893317562956554</c:v>
                </c:pt>
                <c:pt idx="1051">
                  <c:v>-1.0480289574424546</c:v>
                </c:pt>
                <c:pt idx="1052">
                  <c:v>-5.5822595847559739</c:v>
                </c:pt>
                <c:pt idx="1053">
                  <c:v>-0.69570818096872244</c:v>
                </c:pt>
                <c:pt idx="1054">
                  <c:v>13.413739330543763</c:v>
                </c:pt>
                <c:pt idx="1055">
                  <c:v>-2.7978874196012384</c:v>
                </c:pt>
                <c:pt idx="1056">
                  <c:v>-0.43494040492890917</c:v>
                </c:pt>
                <c:pt idx="1057">
                  <c:v>-34.078830571263495</c:v>
                </c:pt>
                <c:pt idx="1058">
                  <c:v>-5.3678711389533476</c:v>
                </c:pt>
                <c:pt idx="1059">
                  <c:v>-67.034198718397775</c:v>
                </c:pt>
                <c:pt idx="1060">
                  <c:v>-3.1397903744515361</c:v>
                </c:pt>
                <c:pt idx="1061">
                  <c:v>65.33429184600314</c:v>
                </c:pt>
                <c:pt idx="1062">
                  <c:v>-1.9320691871603515</c:v>
                </c:pt>
                <c:pt idx="1063">
                  <c:v>-8.3816708346694782</c:v>
                </c:pt>
                <c:pt idx="1064">
                  <c:v>8.3778692950429843</c:v>
                </c:pt>
                <c:pt idx="1065">
                  <c:v>-3.6238258129315284</c:v>
                </c:pt>
                <c:pt idx="1066">
                  <c:v>20.107184451428395</c:v>
                </c:pt>
                <c:pt idx="1067">
                  <c:v>-1.2122819845012884</c:v>
                </c:pt>
                <c:pt idx="1068">
                  <c:v>-13.132148240880298</c:v>
                </c:pt>
                <c:pt idx="1069">
                  <c:v>16.729181624849019</c:v>
                </c:pt>
                <c:pt idx="1070">
                  <c:v>-4.5829990050277445</c:v>
                </c:pt>
                <c:pt idx="1071">
                  <c:v>2.2877846925184429</c:v>
                </c:pt>
                <c:pt idx="1072">
                  <c:v>-24.770068575440263</c:v>
                </c:pt>
                <c:pt idx="1073">
                  <c:v>3.5114608326042287</c:v>
                </c:pt>
                <c:pt idx="1074">
                  <c:v>78.112255966724092</c:v>
                </c:pt>
                <c:pt idx="1075">
                  <c:v>-1.3479466769057922</c:v>
                </c:pt>
                <c:pt idx="1076">
                  <c:v>-3.5737368074487961</c:v>
                </c:pt>
                <c:pt idx="1077">
                  <c:v>-17.70683786844728</c:v>
                </c:pt>
                <c:pt idx="1078">
                  <c:v>-8.7802349382542104</c:v>
                </c:pt>
                <c:pt idx="1079">
                  <c:v>-14.258317555702178</c:v>
                </c:pt>
                <c:pt idx="1080">
                  <c:v>-23.185712699972726</c:v>
                </c:pt>
                <c:pt idx="1081">
                  <c:v>24.204907118897609</c:v>
                </c:pt>
                <c:pt idx="1082">
                  <c:v>33.86686428712099</c:v>
                </c:pt>
                <c:pt idx="1083">
                  <c:v>4.6389435079866814</c:v>
                </c:pt>
                <c:pt idx="1084">
                  <c:v>-8.6920634806778878</c:v>
                </c:pt>
                <c:pt idx="1085">
                  <c:v>1.7822172346096465</c:v>
                </c:pt>
                <c:pt idx="1086">
                  <c:v>20.42497787425296</c:v>
                </c:pt>
                <c:pt idx="1087">
                  <c:v>-6.0861832109779925</c:v>
                </c:pt>
                <c:pt idx="1088">
                  <c:v>34.170866261207351</c:v>
                </c:pt>
                <c:pt idx="1089">
                  <c:v>20.845587615527819</c:v>
                </c:pt>
                <c:pt idx="1090">
                  <c:v>-3.8467785249479789</c:v>
                </c:pt>
                <c:pt idx="1091">
                  <c:v>-36.202107768960161</c:v>
                </c:pt>
                <c:pt idx="1092">
                  <c:v>1.4293634376760167</c:v>
                </c:pt>
                <c:pt idx="1093">
                  <c:v>-18.312533659544556</c:v>
                </c:pt>
                <c:pt idx="1094">
                  <c:v>2.9777353422514636</c:v>
                </c:pt>
                <c:pt idx="1095">
                  <c:v>-1.4837927162201652</c:v>
                </c:pt>
                <c:pt idx="1096">
                  <c:v>-9.411288090442099</c:v>
                </c:pt>
                <c:pt idx="1097">
                  <c:v>7.9974559445898024</c:v>
                </c:pt>
                <c:pt idx="1098">
                  <c:v>-16.028722814254991</c:v>
                </c:pt>
                <c:pt idx="1099">
                  <c:v>-19.509473639824733</c:v>
                </c:pt>
                <c:pt idx="1100">
                  <c:v>-2.7631864797451442</c:v>
                </c:pt>
                <c:pt idx="1101">
                  <c:v>1.2786038538901607</c:v>
                </c:pt>
                <c:pt idx="1102">
                  <c:v>-40.8579888323886</c:v>
                </c:pt>
                <c:pt idx="1103">
                  <c:v>17.863101832610653</c:v>
                </c:pt>
                <c:pt idx="1104">
                  <c:v>5.2718339204469942</c:v>
                </c:pt>
                <c:pt idx="1105">
                  <c:v>0.54312301079875169</c:v>
                </c:pt>
                <c:pt idx="1106">
                  <c:v>16.572202717302673</c:v>
                </c:pt>
                <c:pt idx="1107">
                  <c:v>-7.88337689122406</c:v>
                </c:pt>
                <c:pt idx="1108">
                  <c:v>12.107972074365676</c:v>
                </c:pt>
                <c:pt idx="1109">
                  <c:v>23.096643652301651</c:v>
                </c:pt>
                <c:pt idx="1110">
                  <c:v>4.8858070111290886</c:v>
                </c:pt>
                <c:pt idx="1111">
                  <c:v>37.880906381959647</c:v>
                </c:pt>
                <c:pt idx="1112">
                  <c:v>10.964337008528702</c:v>
                </c:pt>
                <c:pt idx="1113">
                  <c:v>16.544317173574996</c:v>
                </c:pt>
                <c:pt idx="1114">
                  <c:v>17.330780496023067</c:v>
                </c:pt>
                <c:pt idx="1115">
                  <c:v>-9.565799695346243</c:v>
                </c:pt>
                <c:pt idx="1116">
                  <c:v>-0.49941356600879772</c:v>
                </c:pt>
                <c:pt idx="1117">
                  <c:v>-18.281601503081788</c:v>
                </c:pt>
                <c:pt idx="1118">
                  <c:v>-10.436065094382684</c:v>
                </c:pt>
                <c:pt idx="1119">
                  <c:v>-13.924916747314484</c:v>
                </c:pt>
                <c:pt idx="1120">
                  <c:v>9.8251342673060265</c:v>
                </c:pt>
                <c:pt idx="1121">
                  <c:v>0.22453509932068982</c:v>
                </c:pt>
                <c:pt idx="1122">
                  <c:v>-19.428918841850901</c:v>
                </c:pt>
                <c:pt idx="1123">
                  <c:v>-47.800992602488407</c:v>
                </c:pt>
                <c:pt idx="1124">
                  <c:v>15.431698962992641</c:v>
                </c:pt>
                <c:pt idx="1125">
                  <c:v>-2.5764190154048094</c:v>
                </c:pt>
                <c:pt idx="1126">
                  <c:v>0.43821110927271434</c:v>
                </c:pt>
                <c:pt idx="1127">
                  <c:v>-2.5491937579305954</c:v>
                </c:pt>
                <c:pt idx="1128">
                  <c:v>-16.132865982752492</c:v>
                </c:pt>
                <c:pt idx="1129">
                  <c:v>8.1897225546650247</c:v>
                </c:pt>
                <c:pt idx="1130">
                  <c:v>-24.763519415285572</c:v>
                </c:pt>
                <c:pt idx="1131">
                  <c:v>33.833895125016426</c:v>
                </c:pt>
                <c:pt idx="1132">
                  <c:v>0.81938856643182589</c:v>
                </c:pt>
                <c:pt idx="1133">
                  <c:v>16.516590412561612</c:v>
                </c:pt>
                <c:pt idx="1134">
                  <c:v>-24.662342339536167</c:v>
                </c:pt>
                <c:pt idx="1135">
                  <c:v>10.395421062003521</c:v>
                </c:pt>
                <c:pt idx="1136">
                  <c:v>1.0206275853946067</c:v>
                </c:pt>
                <c:pt idx="1137">
                  <c:v>28.750513958582445</c:v>
                </c:pt>
                <c:pt idx="1138">
                  <c:v>-21.74773115376982</c:v>
                </c:pt>
                <c:pt idx="1139">
                  <c:v>15.043087009745761</c:v>
                </c:pt>
                <c:pt idx="1140">
                  <c:v>-11.327903926656887</c:v>
                </c:pt>
                <c:pt idx="1141">
                  <c:v>4.3710239640249711</c:v>
                </c:pt>
                <c:pt idx="1142">
                  <c:v>10.300754479969328</c:v>
                </c:pt>
                <c:pt idx="1143">
                  <c:v>18.942907547809853</c:v>
                </c:pt>
                <c:pt idx="1144">
                  <c:v>-7.9721783174359757</c:v>
                </c:pt>
                <c:pt idx="1145">
                  <c:v>9.3461344644888698</c:v>
                </c:pt>
                <c:pt idx="1146">
                  <c:v>21.706878561756923</c:v>
                </c:pt>
                <c:pt idx="1147">
                  <c:v>7.5925737641475735</c:v>
                </c:pt>
                <c:pt idx="1148">
                  <c:v>0.35464918285506997</c:v>
                </c:pt>
                <c:pt idx="1149">
                  <c:v>8.427409356947777</c:v>
                </c:pt>
                <c:pt idx="1150">
                  <c:v>-3.5274961856382845</c:v>
                </c:pt>
                <c:pt idx="1151">
                  <c:v>-19.618300326234504</c:v>
                </c:pt>
                <c:pt idx="1152">
                  <c:v>4.4743707969837203</c:v>
                </c:pt>
                <c:pt idx="1153">
                  <c:v>-3.8409310099800393</c:v>
                </c:pt>
                <c:pt idx="1154">
                  <c:v>33.089244235755046</c:v>
                </c:pt>
                <c:pt idx="1155">
                  <c:v>-0.52593896118798966</c:v>
                </c:pt>
                <c:pt idx="1156">
                  <c:v>-3.140511408851637</c:v>
                </c:pt>
                <c:pt idx="1157">
                  <c:v>-7.2385859336078795</c:v>
                </c:pt>
                <c:pt idx="1158">
                  <c:v>-7.8301035938319785</c:v>
                </c:pt>
                <c:pt idx="1159">
                  <c:v>49.737974404216914</c:v>
                </c:pt>
                <c:pt idx="1160">
                  <c:v>1.6568972538617288</c:v>
                </c:pt>
                <c:pt idx="1161">
                  <c:v>-9.8650617868903794</c:v>
                </c:pt>
                <c:pt idx="1162">
                  <c:v>-27.039637305327147</c:v>
                </c:pt>
                <c:pt idx="1163">
                  <c:v>-25.761965261084015</c:v>
                </c:pt>
                <c:pt idx="1164">
                  <c:v>-26.229952669673992</c:v>
                </c:pt>
                <c:pt idx="1165">
                  <c:v>-25.180095746362639</c:v>
                </c:pt>
                <c:pt idx="1166">
                  <c:v>-2.5916317504291442</c:v>
                </c:pt>
                <c:pt idx="1167">
                  <c:v>-14.991913426091401</c:v>
                </c:pt>
                <c:pt idx="1168">
                  <c:v>-19.790656444918284</c:v>
                </c:pt>
                <c:pt idx="1169">
                  <c:v>27.375100572347009</c:v>
                </c:pt>
                <c:pt idx="1170">
                  <c:v>8.5237023689269904</c:v>
                </c:pt>
                <c:pt idx="1171">
                  <c:v>-19.582047354698318</c:v>
                </c:pt>
                <c:pt idx="1172">
                  <c:v>15.072668626318716</c:v>
                </c:pt>
                <c:pt idx="1173">
                  <c:v>-6.631958455913292</c:v>
                </c:pt>
                <c:pt idx="1174">
                  <c:v>-12.853336944859137</c:v>
                </c:pt>
                <c:pt idx="1175">
                  <c:v>3.7842583792748314</c:v>
                </c:pt>
                <c:pt idx="1176">
                  <c:v>12.615494998318297</c:v>
                </c:pt>
                <c:pt idx="1177">
                  <c:v>51.051520771316234</c:v>
                </c:pt>
                <c:pt idx="1178">
                  <c:v>-4.3610341399385391</c:v>
                </c:pt>
                <c:pt idx="1179">
                  <c:v>-30.684550817614991</c:v>
                </c:pt>
                <c:pt idx="1180">
                  <c:v>-7.7989580380889265</c:v>
                </c:pt>
                <c:pt idx="1181">
                  <c:v>11.623162460112042</c:v>
                </c:pt>
                <c:pt idx="1182">
                  <c:v>0.36930162621098361</c:v>
                </c:pt>
                <c:pt idx="1183">
                  <c:v>26.430472983827201</c:v>
                </c:pt>
                <c:pt idx="1184">
                  <c:v>-13.203662857273144</c:v>
                </c:pt>
                <c:pt idx="1185">
                  <c:v>-13.141815846873811</c:v>
                </c:pt>
                <c:pt idx="1186">
                  <c:v>-25.500392091475106</c:v>
                </c:pt>
                <c:pt idx="1187">
                  <c:v>2.557100836251351</c:v>
                </c:pt>
                <c:pt idx="1188">
                  <c:v>35.110230693046134</c:v>
                </c:pt>
                <c:pt idx="1189">
                  <c:v>-30.553099548906431</c:v>
                </c:pt>
                <c:pt idx="1190">
                  <c:v>20.175818865042999</c:v>
                </c:pt>
                <c:pt idx="1191">
                  <c:v>9.3168767511441786</c:v>
                </c:pt>
                <c:pt idx="1192">
                  <c:v>-11.096270893596198</c:v>
                </c:pt>
                <c:pt idx="1193">
                  <c:v>-40.010331587875982</c:v>
                </c:pt>
                <c:pt idx="1194">
                  <c:v>23.094788834918376</c:v>
                </c:pt>
                <c:pt idx="1195">
                  <c:v>-28.312259942811608</c:v>
                </c:pt>
                <c:pt idx="1196">
                  <c:v>-2.8631069979644224</c:v>
                </c:pt>
                <c:pt idx="1197">
                  <c:v>-55.739373058501258</c:v>
                </c:pt>
                <c:pt idx="1198">
                  <c:v>2.31970987411745</c:v>
                </c:pt>
                <c:pt idx="1199">
                  <c:v>34.160652352088107</c:v>
                </c:pt>
                <c:pt idx="1200">
                  <c:v>13.015689229609393</c:v>
                </c:pt>
                <c:pt idx="1201">
                  <c:v>16.600170838622546</c:v>
                </c:pt>
                <c:pt idx="1202">
                  <c:v>24.452400886506098</c:v>
                </c:pt>
                <c:pt idx="1203">
                  <c:v>21.582493522641698</c:v>
                </c:pt>
                <c:pt idx="1204">
                  <c:v>3.2309605554276573</c:v>
                </c:pt>
                <c:pt idx="1205">
                  <c:v>-30.357474221274515</c:v>
                </c:pt>
                <c:pt idx="1206">
                  <c:v>2.8947507676704447</c:v>
                </c:pt>
                <c:pt idx="1207">
                  <c:v>-9.8978785425580611</c:v>
                </c:pt>
                <c:pt idx="1208">
                  <c:v>-6.5433936134822375</c:v>
                </c:pt>
                <c:pt idx="1209">
                  <c:v>-10.101311805707184</c:v>
                </c:pt>
                <c:pt idx="1210">
                  <c:v>-24.779471756318344</c:v>
                </c:pt>
                <c:pt idx="1211">
                  <c:v>6.4699126576632295</c:v>
                </c:pt>
                <c:pt idx="1212">
                  <c:v>3.5422777574184749</c:v>
                </c:pt>
                <c:pt idx="1213">
                  <c:v>3.5880407766178735</c:v>
                </c:pt>
                <c:pt idx="1214">
                  <c:v>34.508653067252681</c:v>
                </c:pt>
                <c:pt idx="1215">
                  <c:v>16.197872832064604</c:v>
                </c:pt>
                <c:pt idx="1216">
                  <c:v>-9.957625460671153</c:v>
                </c:pt>
                <c:pt idx="1217">
                  <c:v>-13.315411394696866</c:v>
                </c:pt>
                <c:pt idx="1218">
                  <c:v>-23.946944081735268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009-4EF4-853C-55D386260B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9112992"/>
        <c:axId val="769116736"/>
      </c:scatterChart>
      <c:valAx>
        <c:axId val="769112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116736"/>
        <c:crosses val="autoZero"/>
        <c:crossBetween val="midCat"/>
      </c:valAx>
      <c:valAx>
        <c:axId val="76911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112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Stepwise Selection</a:t>
            </a:r>
          </a:p>
        </c:rich>
      </c:tx>
      <c:layout>
        <c:manualLayout>
          <c:xMode val="edge"/>
          <c:yMode val="edge"/>
          <c:x val="0.30922063699220032"/>
          <c:y val="5.46129290734293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LinReg_ValidationScore1!$F$21</c:f>
              <c:strCache>
                <c:ptCount val="1"/>
                <c:pt idx="0">
                  <c:v>Residual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LinReg_ValidationScore1!$F$22:$F$1041</c:f>
              <c:numCache>
                <c:formatCode>General</c:formatCode>
                <c:ptCount val="1020"/>
                <c:pt idx="0">
                  <c:v>-17.077928637098836</c:v>
                </c:pt>
                <c:pt idx="1">
                  <c:v>-16.2644938794962</c:v>
                </c:pt>
                <c:pt idx="2">
                  <c:v>-4.4849845743689798</c:v>
                </c:pt>
                <c:pt idx="3">
                  <c:v>-16.985505294396717</c:v>
                </c:pt>
                <c:pt idx="4">
                  <c:v>-11.228831183387712</c:v>
                </c:pt>
                <c:pt idx="5">
                  <c:v>-22.361742520848111</c:v>
                </c:pt>
                <c:pt idx="6">
                  <c:v>22.151162104457171</c:v>
                </c:pt>
                <c:pt idx="7">
                  <c:v>7.6908593528520726</c:v>
                </c:pt>
                <c:pt idx="8">
                  <c:v>-68.719890480348283</c:v>
                </c:pt>
                <c:pt idx="9">
                  <c:v>-22.206681313597556</c:v>
                </c:pt>
                <c:pt idx="10">
                  <c:v>-20.540388543687015</c:v>
                </c:pt>
                <c:pt idx="11">
                  <c:v>-21.177872500227579</c:v>
                </c:pt>
                <c:pt idx="12">
                  <c:v>-15.510161492009559</c:v>
                </c:pt>
                <c:pt idx="13">
                  <c:v>20.568258073658058</c:v>
                </c:pt>
                <c:pt idx="14">
                  <c:v>-7.7951198533463639</c:v>
                </c:pt>
                <c:pt idx="15">
                  <c:v>-25.123989504288602</c:v>
                </c:pt>
                <c:pt idx="16">
                  <c:v>-0.73272018639394787</c:v>
                </c:pt>
                <c:pt idx="17">
                  <c:v>9.9014050890315275</c:v>
                </c:pt>
                <c:pt idx="18">
                  <c:v>4.3808037365185726</c:v>
                </c:pt>
                <c:pt idx="19">
                  <c:v>-28.115138719260045</c:v>
                </c:pt>
                <c:pt idx="20">
                  <c:v>32.368096437992619</c:v>
                </c:pt>
                <c:pt idx="21">
                  <c:v>31.278678012925212</c:v>
                </c:pt>
                <c:pt idx="22">
                  <c:v>-25.470552647799053</c:v>
                </c:pt>
                <c:pt idx="23">
                  <c:v>-4.4587084607278484</c:v>
                </c:pt>
                <c:pt idx="24">
                  <c:v>21.920523573085745</c:v>
                </c:pt>
                <c:pt idx="25">
                  <c:v>9.978969827136126</c:v>
                </c:pt>
                <c:pt idx="26">
                  <c:v>30.636265551054095</c:v>
                </c:pt>
                <c:pt idx="27">
                  <c:v>-47.659727819766431</c:v>
                </c:pt>
                <c:pt idx="28">
                  <c:v>4.5550674315756225</c:v>
                </c:pt>
                <c:pt idx="29">
                  <c:v>14.247287320102259</c:v>
                </c:pt>
                <c:pt idx="30">
                  <c:v>-1.6875118679172942</c:v>
                </c:pt>
                <c:pt idx="31">
                  <c:v>-8.4635038738053083</c:v>
                </c:pt>
                <c:pt idx="32">
                  <c:v>-0.91642418974100792</c:v>
                </c:pt>
                <c:pt idx="33">
                  <c:v>37.779395195135095</c:v>
                </c:pt>
                <c:pt idx="34">
                  <c:v>-1.3701894807513497</c:v>
                </c:pt>
                <c:pt idx="35">
                  <c:v>30.526409979165464</c:v>
                </c:pt>
                <c:pt idx="36">
                  <c:v>-8.0191712636153341</c:v>
                </c:pt>
                <c:pt idx="37">
                  <c:v>-7.0328372612623866</c:v>
                </c:pt>
                <c:pt idx="38">
                  <c:v>-5.8890329563753312</c:v>
                </c:pt>
                <c:pt idx="39">
                  <c:v>11.283269077466485</c:v>
                </c:pt>
                <c:pt idx="40">
                  <c:v>6.5851882755971474</c:v>
                </c:pt>
                <c:pt idx="41">
                  <c:v>4.2057697915097378</c:v>
                </c:pt>
                <c:pt idx="42">
                  <c:v>-1.7735653789007131</c:v>
                </c:pt>
                <c:pt idx="43">
                  <c:v>4.1093366239609281</c:v>
                </c:pt>
                <c:pt idx="44">
                  <c:v>17.218243319181624</c:v>
                </c:pt>
                <c:pt idx="45">
                  <c:v>-16.588095571825278</c:v>
                </c:pt>
                <c:pt idx="46">
                  <c:v>-4.7737073672254553</c:v>
                </c:pt>
                <c:pt idx="47">
                  <c:v>13.015547503148497</c:v>
                </c:pt>
                <c:pt idx="48">
                  <c:v>-28.673427865290989</c:v>
                </c:pt>
                <c:pt idx="49">
                  <c:v>-18.79605007081156</c:v>
                </c:pt>
                <c:pt idx="50">
                  <c:v>-12.588794735389257</c:v>
                </c:pt>
                <c:pt idx="51">
                  <c:v>-1.9654790719301616</c:v>
                </c:pt>
                <c:pt idx="52">
                  <c:v>14.895988368278665</c:v>
                </c:pt>
                <c:pt idx="53">
                  <c:v>15.33458023116529</c:v>
                </c:pt>
                <c:pt idx="54">
                  <c:v>-3.8963036969916516</c:v>
                </c:pt>
                <c:pt idx="55">
                  <c:v>-26.706695416441846</c:v>
                </c:pt>
                <c:pt idx="56">
                  <c:v>-10.647761006956074</c:v>
                </c:pt>
                <c:pt idx="57">
                  <c:v>4.0592927652007234</c:v>
                </c:pt>
                <c:pt idx="58">
                  <c:v>10.275948644194358</c:v>
                </c:pt>
                <c:pt idx="59">
                  <c:v>-0.14792870745213804</c:v>
                </c:pt>
                <c:pt idx="60">
                  <c:v>-1.7754938578446797</c:v>
                </c:pt>
                <c:pt idx="61">
                  <c:v>-33.831061196530072</c:v>
                </c:pt>
                <c:pt idx="62">
                  <c:v>-2.3964346259634226</c:v>
                </c:pt>
                <c:pt idx="63">
                  <c:v>-35.34940799294796</c:v>
                </c:pt>
                <c:pt idx="64">
                  <c:v>-2.2514521669289422</c:v>
                </c:pt>
                <c:pt idx="65">
                  <c:v>-15.400541691859274</c:v>
                </c:pt>
                <c:pt idx="66">
                  <c:v>-1.2852357443134679</c:v>
                </c:pt>
                <c:pt idx="67">
                  <c:v>21.838297333184357</c:v>
                </c:pt>
                <c:pt idx="68">
                  <c:v>-4.1118416051656084</c:v>
                </c:pt>
                <c:pt idx="69">
                  <c:v>-7.9183402598612531</c:v>
                </c:pt>
                <c:pt idx="70">
                  <c:v>24.677413803427186</c:v>
                </c:pt>
                <c:pt idx="71">
                  <c:v>-9.8247576963514973</c:v>
                </c:pt>
                <c:pt idx="72">
                  <c:v>-18.054164348850463</c:v>
                </c:pt>
                <c:pt idx="73">
                  <c:v>-39.517745512680762</c:v>
                </c:pt>
                <c:pt idx="74">
                  <c:v>19.306331788691125</c:v>
                </c:pt>
                <c:pt idx="75">
                  <c:v>26.134125036730524</c:v>
                </c:pt>
                <c:pt idx="76">
                  <c:v>39.828027847871624</c:v>
                </c:pt>
                <c:pt idx="77">
                  <c:v>10.99633065499566</c:v>
                </c:pt>
                <c:pt idx="78">
                  <c:v>10.122385650406159</c:v>
                </c:pt>
                <c:pt idx="79">
                  <c:v>20.59373258412316</c:v>
                </c:pt>
                <c:pt idx="80">
                  <c:v>11.34712084010863</c:v>
                </c:pt>
                <c:pt idx="81">
                  <c:v>-1.9412685889797956</c:v>
                </c:pt>
                <c:pt idx="82">
                  <c:v>35.25864645907194</c:v>
                </c:pt>
                <c:pt idx="83">
                  <c:v>57.037420416081801</c:v>
                </c:pt>
                <c:pt idx="84">
                  <c:v>-8.9659848585320674</c:v>
                </c:pt>
                <c:pt idx="85">
                  <c:v>-8.4394408246559749</c:v>
                </c:pt>
                <c:pt idx="86">
                  <c:v>9.4657004136453224</c:v>
                </c:pt>
                <c:pt idx="87">
                  <c:v>-4.6514725292288404</c:v>
                </c:pt>
                <c:pt idx="88">
                  <c:v>-4.3269697578280386</c:v>
                </c:pt>
                <c:pt idx="89">
                  <c:v>25.735299985207718</c:v>
                </c:pt>
                <c:pt idx="90">
                  <c:v>-9.3202587346806069</c:v>
                </c:pt>
                <c:pt idx="91">
                  <c:v>9.4741178822656025</c:v>
                </c:pt>
                <c:pt idx="92">
                  <c:v>9.0267643574167948</c:v>
                </c:pt>
                <c:pt idx="93">
                  <c:v>-39.002417683817839</c:v>
                </c:pt>
                <c:pt idx="94">
                  <c:v>-7.6483605748054231</c:v>
                </c:pt>
                <c:pt idx="95">
                  <c:v>-9.5713661872344176</c:v>
                </c:pt>
                <c:pt idx="96">
                  <c:v>9.561370612668469</c:v>
                </c:pt>
                <c:pt idx="97">
                  <c:v>15.262306261780083</c:v>
                </c:pt>
                <c:pt idx="98">
                  <c:v>-22.904406764494837</c:v>
                </c:pt>
                <c:pt idx="99">
                  <c:v>-14.188542796931245</c:v>
                </c:pt>
                <c:pt idx="100">
                  <c:v>-35.275051665096754</c:v>
                </c:pt>
                <c:pt idx="101">
                  <c:v>24.271073203873556</c:v>
                </c:pt>
                <c:pt idx="102">
                  <c:v>14.682167750116719</c:v>
                </c:pt>
                <c:pt idx="103">
                  <c:v>-13.049520464336581</c:v>
                </c:pt>
                <c:pt idx="104">
                  <c:v>-52.787864352303757</c:v>
                </c:pt>
                <c:pt idx="105">
                  <c:v>-15.713861699290874</c:v>
                </c:pt>
                <c:pt idx="106">
                  <c:v>13.811134017082082</c:v>
                </c:pt>
                <c:pt idx="107">
                  <c:v>-8.7614963890492845</c:v>
                </c:pt>
                <c:pt idx="108">
                  <c:v>-6.7643723730896284</c:v>
                </c:pt>
                <c:pt idx="109">
                  <c:v>3.7430764838567256</c:v>
                </c:pt>
                <c:pt idx="110">
                  <c:v>3.1325457788171605</c:v>
                </c:pt>
                <c:pt idx="111">
                  <c:v>-3.1266165331093134</c:v>
                </c:pt>
                <c:pt idx="112">
                  <c:v>-1.6635687565932642</c:v>
                </c:pt>
                <c:pt idx="113">
                  <c:v>-5.4920916625648886</c:v>
                </c:pt>
                <c:pt idx="114">
                  <c:v>25.317957679185582</c:v>
                </c:pt>
                <c:pt idx="115">
                  <c:v>-2.9183706871772017</c:v>
                </c:pt>
                <c:pt idx="116">
                  <c:v>7.3613254153061689</c:v>
                </c:pt>
                <c:pt idx="117">
                  <c:v>16.187268152862345</c:v>
                </c:pt>
                <c:pt idx="118">
                  <c:v>-14.966671502115958</c:v>
                </c:pt>
                <c:pt idx="119">
                  <c:v>20.290148496176954</c:v>
                </c:pt>
                <c:pt idx="120">
                  <c:v>-13.73101142381617</c:v>
                </c:pt>
                <c:pt idx="121">
                  <c:v>5.1025612369469115</c:v>
                </c:pt>
                <c:pt idx="122">
                  <c:v>20.385132568427593</c:v>
                </c:pt>
                <c:pt idx="123">
                  <c:v>26.582374679901648</c:v>
                </c:pt>
                <c:pt idx="124">
                  <c:v>-5.4435749055491556</c:v>
                </c:pt>
                <c:pt idx="125">
                  <c:v>-1.3565295628403646</c:v>
                </c:pt>
                <c:pt idx="126">
                  <c:v>12.686003699656112</c:v>
                </c:pt>
                <c:pt idx="127">
                  <c:v>2.5723569752374829</c:v>
                </c:pt>
                <c:pt idx="128">
                  <c:v>-5.3041095316956444E-2</c:v>
                </c:pt>
                <c:pt idx="129">
                  <c:v>-8.3194914447724102</c:v>
                </c:pt>
                <c:pt idx="130">
                  <c:v>25.862168622162045</c:v>
                </c:pt>
                <c:pt idx="131">
                  <c:v>-6.1042654876238203</c:v>
                </c:pt>
                <c:pt idx="132">
                  <c:v>-9.9609164023643189</c:v>
                </c:pt>
                <c:pt idx="133">
                  <c:v>-23.301249121715671</c:v>
                </c:pt>
                <c:pt idx="134">
                  <c:v>-1.1590304298322849</c:v>
                </c:pt>
                <c:pt idx="135">
                  <c:v>-19.649191308542669</c:v>
                </c:pt>
                <c:pt idx="136">
                  <c:v>13.411542331535543</c:v>
                </c:pt>
                <c:pt idx="137">
                  <c:v>-7.5089933359373617</c:v>
                </c:pt>
                <c:pt idx="138">
                  <c:v>7.0295722491178481</c:v>
                </c:pt>
                <c:pt idx="139">
                  <c:v>-35.663346332704748</c:v>
                </c:pt>
                <c:pt idx="140">
                  <c:v>43.17654235920503</c:v>
                </c:pt>
                <c:pt idx="141">
                  <c:v>8.3011971965516693</c:v>
                </c:pt>
                <c:pt idx="142">
                  <c:v>-21.977425242139759</c:v>
                </c:pt>
                <c:pt idx="143">
                  <c:v>29.045074687150873</c:v>
                </c:pt>
                <c:pt idx="144">
                  <c:v>11.505219697768496</c:v>
                </c:pt>
                <c:pt idx="145">
                  <c:v>-24.482282160053842</c:v>
                </c:pt>
                <c:pt idx="146">
                  <c:v>0.36972415626004818</c:v>
                </c:pt>
                <c:pt idx="147">
                  <c:v>0.37429045954851858</c:v>
                </c:pt>
                <c:pt idx="148">
                  <c:v>-10.182966085553318</c:v>
                </c:pt>
                <c:pt idx="149">
                  <c:v>-7.2341740596708632</c:v>
                </c:pt>
                <c:pt idx="150">
                  <c:v>4.6859535550478597</c:v>
                </c:pt>
                <c:pt idx="151">
                  <c:v>-27.509572681376397</c:v>
                </c:pt>
                <c:pt idx="152">
                  <c:v>1.5249347431134481</c:v>
                </c:pt>
                <c:pt idx="153">
                  <c:v>-10.431581309177233</c:v>
                </c:pt>
                <c:pt idx="154">
                  <c:v>-1.9041549104765352</c:v>
                </c:pt>
                <c:pt idx="155">
                  <c:v>-10.24573854891571</c:v>
                </c:pt>
                <c:pt idx="156">
                  <c:v>-16.041405450272691</c:v>
                </c:pt>
                <c:pt idx="157">
                  <c:v>-33.24917821780042</c:v>
                </c:pt>
                <c:pt idx="158">
                  <c:v>140.03443404003485</c:v>
                </c:pt>
                <c:pt idx="159">
                  <c:v>8.4060950899844045</c:v>
                </c:pt>
                <c:pt idx="160">
                  <c:v>17.423793621780618</c:v>
                </c:pt>
                <c:pt idx="161">
                  <c:v>-14.637787048491305</c:v>
                </c:pt>
                <c:pt idx="162">
                  <c:v>15.971754887946162</c:v>
                </c:pt>
                <c:pt idx="163">
                  <c:v>-2.1432892159196797</c:v>
                </c:pt>
                <c:pt idx="164">
                  <c:v>33.798833841994025</c:v>
                </c:pt>
                <c:pt idx="165">
                  <c:v>0.94663531082127861</c:v>
                </c:pt>
                <c:pt idx="166">
                  <c:v>14.12161432082118</c:v>
                </c:pt>
                <c:pt idx="167">
                  <c:v>-8.8102010742231585</c:v>
                </c:pt>
                <c:pt idx="168">
                  <c:v>-32.561439998856514</c:v>
                </c:pt>
                <c:pt idx="169">
                  <c:v>-34.820318782328457</c:v>
                </c:pt>
                <c:pt idx="170">
                  <c:v>3.691148092203747</c:v>
                </c:pt>
                <c:pt idx="171">
                  <c:v>11.124719559967247</c:v>
                </c:pt>
                <c:pt idx="172">
                  <c:v>-1.4503737300269961</c:v>
                </c:pt>
                <c:pt idx="173">
                  <c:v>-14.120333905108652</c:v>
                </c:pt>
                <c:pt idx="174">
                  <c:v>-23.291688204596397</c:v>
                </c:pt>
                <c:pt idx="175">
                  <c:v>15.708696401462817</c:v>
                </c:pt>
                <c:pt idx="176">
                  <c:v>-8.7038897070736994</c:v>
                </c:pt>
                <c:pt idx="177">
                  <c:v>0.60485949317231302</c:v>
                </c:pt>
                <c:pt idx="178">
                  <c:v>-23.792525482724784</c:v>
                </c:pt>
                <c:pt idx="179">
                  <c:v>-13.968720092077604</c:v>
                </c:pt>
                <c:pt idx="180">
                  <c:v>-22.449011796125092</c:v>
                </c:pt>
                <c:pt idx="181">
                  <c:v>2.0812542019930333</c:v>
                </c:pt>
                <c:pt idx="182">
                  <c:v>-13.118616053465701</c:v>
                </c:pt>
                <c:pt idx="183">
                  <c:v>10.980280010744906</c:v>
                </c:pt>
                <c:pt idx="184">
                  <c:v>-12.259938119547087</c:v>
                </c:pt>
                <c:pt idx="185">
                  <c:v>-2.6332812371012722</c:v>
                </c:pt>
                <c:pt idx="186">
                  <c:v>19.313830279556328</c:v>
                </c:pt>
                <c:pt idx="187">
                  <c:v>-6.9804277956846761</c:v>
                </c:pt>
                <c:pt idx="188">
                  <c:v>33.34274269746993</c:v>
                </c:pt>
                <c:pt idx="189">
                  <c:v>0.53266457318321159</c:v>
                </c:pt>
                <c:pt idx="190">
                  <c:v>-4.8238122773866507</c:v>
                </c:pt>
                <c:pt idx="191">
                  <c:v>-25.234202935320241</c:v>
                </c:pt>
                <c:pt idx="192">
                  <c:v>-8.0522813237629407</c:v>
                </c:pt>
                <c:pt idx="193">
                  <c:v>-18.399329737172053</c:v>
                </c:pt>
                <c:pt idx="194">
                  <c:v>2.9311104826080339</c:v>
                </c:pt>
                <c:pt idx="195">
                  <c:v>-33.965443285146534</c:v>
                </c:pt>
                <c:pt idx="196">
                  <c:v>12.362944440244718</c:v>
                </c:pt>
                <c:pt idx="197">
                  <c:v>11.881765765677642</c:v>
                </c:pt>
                <c:pt idx="198">
                  <c:v>29.257430069621932</c:v>
                </c:pt>
                <c:pt idx="199">
                  <c:v>-10.341048429944152</c:v>
                </c:pt>
                <c:pt idx="200">
                  <c:v>6.1348402445660781</c:v>
                </c:pt>
                <c:pt idx="201">
                  <c:v>1.3271887417460562</c:v>
                </c:pt>
                <c:pt idx="202">
                  <c:v>-0.61126109102150394</c:v>
                </c:pt>
                <c:pt idx="203">
                  <c:v>-5.1882656590261433</c:v>
                </c:pt>
                <c:pt idx="204">
                  <c:v>-10.361292689899415</c:v>
                </c:pt>
                <c:pt idx="205">
                  <c:v>20.514120490797211</c:v>
                </c:pt>
                <c:pt idx="206">
                  <c:v>-42.955693081864496</c:v>
                </c:pt>
                <c:pt idx="207">
                  <c:v>15.205143090508045</c:v>
                </c:pt>
                <c:pt idx="208">
                  <c:v>21.349616361443964</c:v>
                </c:pt>
                <c:pt idx="209">
                  <c:v>-26.146123859945533</c:v>
                </c:pt>
                <c:pt idx="210">
                  <c:v>37.296063278510644</c:v>
                </c:pt>
                <c:pt idx="211">
                  <c:v>9.282437514467432</c:v>
                </c:pt>
                <c:pt idx="212">
                  <c:v>-31.717391195042467</c:v>
                </c:pt>
                <c:pt idx="213">
                  <c:v>22.061002776232527</c:v>
                </c:pt>
                <c:pt idx="214">
                  <c:v>2.7319230333348798</c:v>
                </c:pt>
                <c:pt idx="215">
                  <c:v>3.5156803113618196</c:v>
                </c:pt>
                <c:pt idx="216">
                  <c:v>1.778059892869237</c:v>
                </c:pt>
                <c:pt idx="217">
                  <c:v>-1.4458929912383383</c:v>
                </c:pt>
                <c:pt idx="218">
                  <c:v>25.615995808515777</c:v>
                </c:pt>
                <c:pt idx="219">
                  <c:v>-22.372187904836579</c:v>
                </c:pt>
                <c:pt idx="220">
                  <c:v>-32.812457528129954</c:v>
                </c:pt>
                <c:pt idx="221">
                  <c:v>0.39587820970174903</c:v>
                </c:pt>
                <c:pt idx="222">
                  <c:v>8.4953124174874688</c:v>
                </c:pt>
                <c:pt idx="223">
                  <c:v>-5.2260850476351379</c:v>
                </c:pt>
                <c:pt idx="224">
                  <c:v>-5.5428886419746846</c:v>
                </c:pt>
                <c:pt idx="225">
                  <c:v>-6.9893101028906699</c:v>
                </c:pt>
                <c:pt idx="226">
                  <c:v>-14.728805182997036</c:v>
                </c:pt>
                <c:pt idx="227">
                  <c:v>0.88344544427684468</c:v>
                </c:pt>
                <c:pt idx="228">
                  <c:v>-4.9386101654510242</c:v>
                </c:pt>
                <c:pt idx="229">
                  <c:v>-12.19298623625258</c:v>
                </c:pt>
                <c:pt idx="230">
                  <c:v>-26.475066937553862</c:v>
                </c:pt>
                <c:pt idx="231">
                  <c:v>-29.775146016506824</c:v>
                </c:pt>
                <c:pt idx="232">
                  <c:v>9.0735740062815466</c:v>
                </c:pt>
                <c:pt idx="233">
                  <c:v>27.297512110269508</c:v>
                </c:pt>
                <c:pt idx="234">
                  <c:v>13.098360896786119</c:v>
                </c:pt>
                <c:pt idx="235">
                  <c:v>-12.817049590626709</c:v>
                </c:pt>
                <c:pt idx="236">
                  <c:v>-16.376058751804209</c:v>
                </c:pt>
                <c:pt idx="237">
                  <c:v>-7.8145896190796975</c:v>
                </c:pt>
                <c:pt idx="238">
                  <c:v>-7.1364505910585478</c:v>
                </c:pt>
                <c:pt idx="239">
                  <c:v>-9.7523215060269592</c:v>
                </c:pt>
                <c:pt idx="240">
                  <c:v>15.800858632802885</c:v>
                </c:pt>
                <c:pt idx="241">
                  <c:v>5.3293199944608602</c:v>
                </c:pt>
                <c:pt idx="242">
                  <c:v>31.061107637176065</c:v>
                </c:pt>
                <c:pt idx="243">
                  <c:v>-2.1915776358523544</c:v>
                </c:pt>
                <c:pt idx="244">
                  <c:v>8.3564105602465588</c:v>
                </c:pt>
                <c:pt idx="245">
                  <c:v>-0.48563834029204145</c:v>
                </c:pt>
                <c:pt idx="246">
                  <c:v>-11.501162543467103</c:v>
                </c:pt>
                <c:pt idx="247">
                  <c:v>19.01683655462088</c:v>
                </c:pt>
                <c:pt idx="248">
                  <c:v>4.8637810871643978</c:v>
                </c:pt>
                <c:pt idx="249">
                  <c:v>12.136259896180945</c:v>
                </c:pt>
                <c:pt idx="250">
                  <c:v>-7.8265263121666351</c:v>
                </c:pt>
                <c:pt idx="251">
                  <c:v>1.3410435246022701</c:v>
                </c:pt>
                <c:pt idx="252">
                  <c:v>9.3057575702686677</c:v>
                </c:pt>
                <c:pt idx="253">
                  <c:v>3.7822141129303759</c:v>
                </c:pt>
                <c:pt idx="254">
                  <c:v>2.1512385825314198</c:v>
                </c:pt>
                <c:pt idx="255">
                  <c:v>5.4768501551417614</c:v>
                </c:pt>
                <c:pt idx="256">
                  <c:v>7.2691157411805136</c:v>
                </c:pt>
                <c:pt idx="257">
                  <c:v>12.145438900886887</c:v>
                </c:pt>
                <c:pt idx="258">
                  <c:v>1.3848199159900787</c:v>
                </c:pt>
                <c:pt idx="259">
                  <c:v>-13.634450193867934</c:v>
                </c:pt>
                <c:pt idx="260">
                  <c:v>35.35253676216243</c:v>
                </c:pt>
                <c:pt idx="261">
                  <c:v>5.2237268675060591</c:v>
                </c:pt>
                <c:pt idx="262">
                  <c:v>24.637119651814174</c:v>
                </c:pt>
                <c:pt idx="263">
                  <c:v>-9.264502569647135</c:v>
                </c:pt>
                <c:pt idx="264">
                  <c:v>4.2041268125335023</c:v>
                </c:pt>
                <c:pt idx="265">
                  <c:v>-9.3440712669772381</c:v>
                </c:pt>
                <c:pt idx="266">
                  <c:v>-16.730933241657453</c:v>
                </c:pt>
                <c:pt idx="267">
                  <c:v>-0.28521866098958526</c:v>
                </c:pt>
                <c:pt idx="268">
                  <c:v>16.34589176795734</c:v>
                </c:pt>
                <c:pt idx="269">
                  <c:v>8.0328976740065627</c:v>
                </c:pt>
                <c:pt idx="270">
                  <c:v>4.6363951782739434</c:v>
                </c:pt>
                <c:pt idx="271">
                  <c:v>-4.1868776326136015</c:v>
                </c:pt>
                <c:pt idx="272">
                  <c:v>-7.0621185742491548</c:v>
                </c:pt>
                <c:pt idx="273">
                  <c:v>-11.832729272738874</c:v>
                </c:pt>
                <c:pt idx="274">
                  <c:v>3.9714814138615679</c:v>
                </c:pt>
                <c:pt idx="275">
                  <c:v>2.7404062594752929</c:v>
                </c:pt>
                <c:pt idx="276">
                  <c:v>-27.239213385234422</c:v>
                </c:pt>
                <c:pt idx="277">
                  <c:v>7.6027017929436056</c:v>
                </c:pt>
                <c:pt idx="278">
                  <c:v>0.6361924507872061</c:v>
                </c:pt>
                <c:pt idx="279">
                  <c:v>-41.21327825354922</c:v>
                </c:pt>
                <c:pt idx="280">
                  <c:v>2.1497310898292312</c:v>
                </c:pt>
                <c:pt idx="281">
                  <c:v>17.500763791432348</c:v>
                </c:pt>
                <c:pt idx="282">
                  <c:v>4.6405504002366911</c:v>
                </c:pt>
                <c:pt idx="283">
                  <c:v>-6.7488641769291178</c:v>
                </c:pt>
                <c:pt idx="284">
                  <c:v>-3.1068874655289278</c:v>
                </c:pt>
                <c:pt idx="285">
                  <c:v>-2.2886804629331721</c:v>
                </c:pt>
                <c:pt idx="286">
                  <c:v>0.23990683566458415</c:v>
                </c:pt>
                <c:pt idx="287">
                  <c:v>-1.4131868662783802</c:v>
                </c:pt>
                <c:pt idx="288">
                  <c:v>22.377324700019841</c:v>
                </c:pt>
                <c:pt idx="289">
                  <c:v>3.6966082372013034</c:v>
                </c:pt>
                <c:pt idx="290">
                  <c:v>9.9576931389597121</c:v>
                </c:pt>
                <c:pt idx="291">
                  <c:v>7.6731531516715563</c:v>
                </c:pt>
                <c:pt idx="292">
                  <c:v>42.563193442409869</c:v>
                </c:pt>
                <c:pt idx="293">
                  <c:v>29.829753960402456</c:v>
                </c:pt>
                <c:pt idx="294">
                  <c:v>-24.032445068593006</c:v>
                </c:pt>
                <c:pt idx="295">
                  <c:v>-12.47801041579666</c:v>
                </c:pt>
                <c:pt idx="296">
                  <c:v>24.358782302378955</c:v>
                </c:pt>
                <c:pt idx="297">
                  <c:v>3.5673787533826271</c:v>
                </c:pt>
                <c:pt idx="298">
                  <c:v>-10.342652755359637</c:v>
                </c:pt>
                <c:pt idx="299">
                  <c:v>-26.688026515335906</c:v>
                </c:pt>
                <c:pt idx="300">
                  <c:v>13.399255147371122</c:v>
                </c:pt>
                <c:pt idx="301">
                  <c:v>-7.2965046344328925</c:v>
                </c:pt>
                <c:pt idx="302">
                  <c:v>-28.780629123030707</c:v>
                </c:pt>
                <c:pt idx="303">
                  <c:v>41.078979682496211</c:v>
                </c:pt>
                <c:pt idx="304">
                  <c:v>16.740787883331194</c:v>
                </c:pt>
                <c:pt idx="305">
                  <c:v>17.739762220244415</c:v>
                </c:pt>
                <c:pt idx="306">
                  <c:v>-21.185322586013058</c:v>
                </c:pt>
                <c:pt idx="307">
                  <c:v>20.312868652996144</c:v>
                </c:pt>
                <c:pt idx="308">
                  <c:v>-21.81623013516284</c:v>
                </c:pt>
                <c:pt idx="309">
                  <c:v>20.957301556106302</c:v>
                </c:pt>
                <c:pt idx="310">
                  <c:v>6.5792951733829739</c:v>
                </c:pt>
                <c:pt idx="311">
                  <c:v>-32.287603727189719</c:v>
                </c:pt>
                <c:pt idx="312">
                  <c:v>-3.3200122411264488</c:v>
                </c:pt>
                <c:pt idx="313">
                  <c:v>-9.4509785615694</c:v>
                </c:pt>
                <c:pt idx="314">
                  <c:v>-17.228684280944634</c:v>
                </c:pt>
                <c:pt idx="315">
                  <c:v>-17.747859855151205</c:v>
                </c:pt>
                <c:pt idx="316">
                  <c:v>-10.170063182106134</c:v>
                </c:pt>
                <c:pt idx="317">
                  <c:v>-20.97252221003518</c:v>
                </c:pt>
                <c:pt idx="318">
                  <c:v>-7.4287535180130533</c:v>
                </c:pt>
                <c:pt idx="319">
                  <c:v>23.40921711989003</c:v>
                </c:pt>
                <c:pt idx="320">
                  <c:v>-5.6303827897623648</c:v>
                </c:pt>
                <c:pt idx="321">
                  <c:v>-2.7149403824496687</c:v>
                </c:pt>
                <c:pt idx="322">
                  <c:v>-14.233132732200858</c:v>
                </c:pt>
                <c:pt idx="323">
                  <c:v>9.9049770169262672</c:v>
                </c:pt>
                <c:pt idx="324">
                  <c:v>0.89741241770525448</c:v>
                </c:pt>
                <c:pt idx="325">
                  <c:v>-12.202677075737853</c:v>
                </c:pt>
                <c:pt idx="326">
                  <c:v>-42.191313465880313</c:v>
                </c:pt>
                <c:pt idx="327">
                  <c:v>12.429734306118633</c:v>
                </c:pt>
                <c:pt idx="328">
                  <c:v>2.4254893546941503</c:v>
                </c:pt>
                <c:pt idx="329">
                  <c:v>-20.618216683668862</c:v>
                </c:pt>
                <c:pt idx="330">
                  <c:v>24.057891773613221</c:v>
                </c:pt>
                <c:pt idx="331">
                  <c:v>6.8354477304706904</c:v>
                </c:pt>
                <c:pt idx="332">
                  <c:v>15.187005677212397</c:v>
                </c:pt>
                <c:pt idx="333">
                  <c:v>-15.576918624323014</c:v>
                </c:pt>
                <c:pt idx="334">
                  <c:v>30.208442723390164</c:v>
                </c:pt>
                <c:pt idx="335">
                  <c:v>-35.119839505761689</c:v>
                </c:pt>
                <c:pt idx="336">
                  <c:v>-13.821978824900071</c:v>
                </c:pt>
                <c:pt idx="337">
                  <c:v>-15.302417948442269</c:v>
                </c:pt>
                <c:pt idx="338">
                  <c:v>-3.6272101078412504</c:v>
                </c:pt>
                <c:pt idx="339">
                  <c:v>26.900736507353344</c:v>
                </c:pt>
                <c:pt idx="340">
                  <c:v>-34.949532446935962</c:v>
                </c:pt>
                <c:pt idx="341">
                  <c:v>27.855610396800387</c:v>
                </c:pt>
                <c:pt idx="342">
                  <c:v>4.2579552652669008</c:v>
                </c:pt>
                <c:pt idx="343">
                  <c:v>40.450876047827592</c:v>
                </c:pt>
                <c:pt idx="344">
                  <c:v>-27.186150081954395</c:v>
                </c:pt>
                <c:pt idx="345">
                  <c:v>-5.2804732147090192</c:v>
                </c:pt>
                <c:pt idx="346">
                  <c:v>2.8377008167517204</c:v>
                </c:pt>
                <c:pt idx="347">
                  <c:v>-2.6619685757741536</c:v>
                </c:pt>
                <c:pt idx="348">
                  <c:v>9.5191915370462254</c:v>
                </c:pt>
                <c:pt idx="349">
                  <c:v>-4.1246286712156461</c:v>
                </c:pt>
                <c:pt idx="350">
                  <c:v>45.069905599419201</c:v>
                </c:pt>
                <c:pt idx="351">
                  <c:v>8.1993422023118399</c:v>
                </c:pt>
                <c:pt idx="352">
                  <c:v>-20.933998565236692</c:v>
                </c:pt>
                <c:pt idx="353">
                  <c:v>7.2724626925926543</c:v>
                </c:pt>
                <c:pt idx="354">
                  <c:v>-13.689809657431766</c:v>
                </c:pt>
                <c:pt idx="355">
                  <c:v>-35.81713460191709</c:v>
                </c:pt>
                <c:pt idx="356">
                  <c:v>-5.9137607528818137</c:v>
                </c:pt>
                <c:pt idx="357">
                  <c:v>19.429775841621108</c:v>
                </c:pt>
                <c:pt idx="358">
                  <c:v>8.897831008799443</c:v>
                </c:pt>
                <c:pt idx="359">
                  <c:v>-38.325071749846614</c:v>
                </c:pt>
                <c:pt idx="360">
                  <c:v>-1.5003854683899647</c:v>
                </c:pt>
                <c:pt idx="361">
                  <c:v>15.526863432515171</c:v>
                </c:pt>
                <c:pt idx="362">
                  <c:v>-3.9499502475292729</c:v>
                </c:pt>
                <c:pt idx="363">
                  <c:v>14.616304667009729</c:v>
                </c:pt>
                <c:pt idx="364">
                  <c:v>13.494242275782824</c:v>
                </c:pt>
                <c:pt idx="365">
                  <c:v>-11.698059441722904</c:v>
                </c:pt>
                <c:pt idx="366">
                  <c:v>13.140153215400119</c:v>
                </c:pt>
                <c:pt idx="367">
                  <c:v>-6.4804733751622052</c:v>
                </c:pt>
                <c:pt idx="368">
                  <c:v>-16.948211289547686</c:v>
                </c:pt>
                <c:pt idx="369">
                  <c:v>-1.1250254081900835</c:v>
                </c:pt>
                <c:pt idx="370">
                  <c:v>-1.2867787724009077</c:v>
                </c:pt>
                <c:pt idx="371">
                  <c:v>-1.0984026852886473</c:v>
                </c:pt>
                <c:pt idx="372">
                  <c:v>4.2309303549075139E-3</c:v>
                </c:pt>
                <c:pt idx="373">
                  <c:v>2.2404588070215823</c:v>
                </c:pt>
                <c:pt idx="374">
                  <c:v>-4.6650236230929067</c:v>
                </c:pt>
                <c:pt idx="375">
                  <c:v>-1.7949648813794283</c:v>
                </c:pt>
                <c:pt idx="376">
                  <c:v>-1.3937181786070312</c:v>
                </c:pt>
                <c:pt idx="377">
                  <c:v>-1.7307479728177952</c:v>
                </c:pt>
                <c:pt idx="378">
                  <c:v>2.9836438104659919</c:v>
                </c:pt>
                <c:pt idx="379">
                  <c:v>16.947306854906714</c:v>
                </c:pt>
                <c:pt idx="380">
                  <c:v>-1.1393861775709979</c:v>
                </c:pt>
                <c:pt idx="381">
                  <c:v>-1.2890566584812007</c:v>
                </c:pt>
                <c:pt idx="382">
                  <c:v>-23.649349893144375</c:v>
                </c:pt>
                <c:pt idx="383">
                  <c:v>-3.1443733424060838</c:v>
                </c:pt>
                <c:pt idx="384">
                  <c:v>-15.793425142326498</c:v>
                </c:pt>
                <c:pt idx="385">
                  <c:v>-6.175573496179112</c:v>
                </c:pt>
                <c:pt idx="386">
                  <c:v>-4.4776028969521349</c:v>
                </c:pt>
                <c:pt idx="387">
                  <c:v>10.746812532072312</c:v>
                </c:pt>
                <c:pt idx="388">
                  <c:v>5.9114357160477766</c:v>
                </c:pt>
                <c:pt idx="389">
                  <c:v>-14.255423422752415</c:v>
                </c:pt>
                <c:pt idx="390">
                  <c:v>-21.598087022961892</c:v>
                </c:pt>
                <c:pt idx="391">
                  <c:v>-4.9895682343561703</c:v>
                </c:pt>
                <c:pt idx="392">
                  <c:v>-27.911670301249757</c:v>
                </c:pt>
                <c:pt idx="393">
                  <c:v>-18.095925239428709</c:v>
                </c:pt>
                <c:pt idx="394">
                  <c:v>-9.1062455970647136</c:v>
                </c:pt>
                <c:pt idx="395">
                  <c:v>-11.700758295190695</c:v>
                </c:pt>
                <c:pt idx="396">
                  <c:v>14.331577840926741</c:v>
                </c:pt>
                <c:pt idx="397">
                  <c:v>-7.8990267224758952</c:v>
                </c:pt>
                <c:pt idx="398">
                  <c:v>-19.182112329232865</c:v>
                </c:pt>
                <c:pt idx="399">
                  <c:v>16.876451909528441</c:v>
                </c:pt>
                <c:pt idx="400">
                  <c:v>-0.38150920569495383</c:v>
                </c:pt>
                <c:pt idx="401">
                  <c:v>-19.561281361897869</c:v>
                </c:pt>
                <c:pt idx="402">
                  <c:v>-43.687680134292265</c:v>
                </c:pt>
                <c:pt idx="403">
                  <c:v>5.3360122830745809</c:v>
                </c:pt>
                <c:pt idx="404">
                  <c:v>-9.7244769683069308</c:v>
                </c:pt>
                <c:pt idx="405">
                  <c:v>-11.139643617674665</c:v>
                </c:pt>
                <c:pt idx="406">
                  <c:v>35.896076548995353</c:v>
                </c:pt>
                <c:pt idx="407">
                  <c:v>-15.756355356174112</c:v>
                </c:pt>
                <c:pt idx="408">
                  <c:v>-7.6107965950590142</c:v>
                </c:pt>
                <c:pt idx="409">
                  <c:v>-2.2656596381152951</c:v>
                </c:pt>
                <c:pt idx="410">
                  <c:v>-10.456048648438184</c:v>
                </c:pt>
                <c:pt idx="411">
                  <c:v>-17.224804539931199</c:v>
                </c:pt>
                <c:pt idx="412">
                  <c:v>3.5631484090543211</c:v>
                </c:pt>
                <c:pt idx="413">
                  <c:v>-36.617910005021685</c:v>
                </c:pt>
                <c:pt idx="414">
                  <c:v>-23.165738155098154</c:v>
                </c:pt>
                <c:pt idx="415">
                  <c:v>-21.97754375436088</c:v>
                </c:pt>
                <c:pt idx="416">
                  <c:v>-46.667254379303628</c:v>
                </c:pt>
                <c:pt idx="417">
                  <c:v>9.5260227890562987</c:v>
                </c:pt>
                <c:pt idx="418">
                  <c:v>107.46044588821954</c:v>
                </c:pt>
                <c:pt idx="419">
                  <c:v>10.586041812201984</c:v>
                </c:pt>
                <c:pt idx="420">
                  <c:v>-30.76073049910292</c:v>
                </c:pt>
                <c:pt idx="421">
                  <c:v>-6.9738395263250368</c:v>
                </c:pt>
                <c:pt idx="422">
                  <c:v>7.174948069677896</c:v>
                </c:pt>
                <c:pt idx="423">
                  <c:v>-50.354727528403004</c:v>
                </c:pt>
                <c:pt idx="424">
                  <c:v>10.332181761718829</c:v>
                </c:pt>
                <c:pt idx="425">
                  <c:v>26.354695111269621</c:v>
                </c:pt>
                <c:pt idx="426">
                  <c:v>-51.222967968222335</c:v>
                </c:pt>
                <c:pt idx="427">
                  <c:v>14.132461757184217</c:v>
                </c:pt>
                <c:pt idx="428">
                  <c:v>-6.3417097266870428</c:v>
                </c:pt>
                <c:pt idx="429">
                  <c:v>30.648229946138798</c:v>
                </c:pt>
                <c:pt idx="430">
                  <c:v>6.9565645717304676</c:v>
                </c:pt>
                <c:pt idx="431">
                  <c:v>-18.275413043245265</c:v>
                </c:pt>
                <c:pt idx="432">
                  <c:v>-10.23042124665858</c:v>
                </c:pt>
                <c:pt idx="433">
                  <c:v>1.0499790177914576</c:v>
                </c:pt>
                <c:pt idx="434">
                  <c:v>-11.016807381300254</c:v>
                </c:pt>
                <c:pt idx="435">
                  <c:v>12.929388022765039</c:v>
                </c:pt>
                <c:pt idx="436">
                  <c:v>13.548547300096345</c:v>
                </c:pt>
                <c:pt idx="437">
                  <c:v>-18.484528167951169</c:v>
                </c:pt>
                <c:pt idx="438">
                  <c:v>44.233445931806557</c:v>
                </c:pt>
                <c:pt idx="439">
                  <c:v>-20.607462463473354</c:v>
                </c:pt>
                <c:pt idx="440">
                  <c:v>14.370861470811775</c:v>
                </c:pt>
                <c:pt idx="441">
                  <c:v>-16.798596376631934</c:v>
                </c:pt>
                <c:pt idx="442">
                  <c:v>-2.2348793806609137</c:v>
                </c:pt>
                <c:pt idx="443">
                  <c:v>-5.3311094781709585</c:v>
                </c:pt>
                <c:pt idx="444">
                  <c:v>3.6706020568988151</c:v>
                </c:pt>
                <c:pt idx="445">
                  <c:v>-16.712324826379728</c:v>
                </c:pt>
                <c:pt idx="446">
                  <c:v>-8.7097990235587872</c:v>
                </c:pt>
                <c:pt idx="447">
                  <c:v>-6.1993298396249372</c:v>
                </c:pt>
                <c:pt idx="448">
                  <c:v>-4.7201387112091311</c:v>
                </c:pt>
                <c:pt idx="449">
                  <c:v>9.9702842567004097</c:v>
                </c:pt>
                <c:pt idx="450">
                  <c:v>-2.9326974555575873</c:v>
                </c:pt>
                <c:pt idx="451">
                  <c:v>5.9549257058481544</c:v>
                </c:pt>
                <c:pt idx="452">
                  <c:v>-31.156213052014294</c:v>
                </c:pt>
                <c:pt idx="453">
                  <c:v>-6.3924473221041751</c:v>
                </c:pt>
                <c:pt idx="454">
                  <c:v>-3.3475247537223538</c:v>
                </c:pt>
                <c:pt idx="455">
                  <c:v>-5.3523630510796352</c:v>
                </c:pt>
                <c:pt idx="456">
                  <c:v>14.252386348929946</c:v>
                </c:pt>
                <c:pt idx="457">
                  <c:v>11.124851901837673</c:v>
                </c:pt>
                <c:pt idx="458">
                  <c:v>-16.837782984189374</c:v>
                </c:pt>
                <c:pt idx="459">
                  <c:v>-4.4717649734002975</c:v>
                </c:pt>
                <c:pt idx="460">
                  <c:v>-18.68198497305184</c:v>
                </c:pt>
                <c:pt idx="461">
                  <c:v>25.665893694891594</c:v>
                </c:pt>
                <c:pt idx="462">
                  <c:v>57.515305743685133</c:v>
                </c:pt>
                <c:pt idx="463">
                  <c:v>33.987013232544484</c:v>
                </c:pt>
                <c:pt idx="464">
                  <c:v>60.753800238666742</c:v>
                </c:pt>
                <c:pt idx="465">
                  <c:v>-9.8189311342637495</c:v>
                </c:pt>
                <c:pt idx="466">
                  <c:v>17.180276548461933</c:v>
                </c:pt>
                <c:pt idx="467">
                  <c:v>-83.184185337143589</c:v>
                </c:pt>
                <c:pt idx="468">
                  <c:v>22.916955290601379</c:v>
                </c:pt>
                <c:pt idx="469">
                  <c:v>-21.869473794461925</c:v>
                </c:pt>
                <c:pt idx="470">
                  <c:v>-11.932145334523597</c:v>
                </c:pt>
                <c:pt idx="471">
                  <c:v>-8.2758401806979975</c:v>
                </c:pt>
                <c:pt idx="472">
                  <c:v>-0.35813223805109828</c:v>
                </c:pt>
                <c:pt idx="473">
                  <c:v>22.394184059760192</c:v>
                </c:pt>
                <c:pt idx="474">
                  <c:v>25.127722964089884</c:v>
                </c:pt>
                <c:pt idx="475">
                  <c:v>0.61426704322889236</c:v>
                </c:pt>
                <c:pt idx="476">
                  <c:v>-23.024288062581235</c:v>
                </c:pt>
                <c:pt idx="477">
                  <c:v>-18.123040742447898</c:v>
                </c:pt>
                <c:pt idx="478">
                  <c:v>-7.16925538522176</c:v>
                </c:pt>
                <c:pt idx="479">
                  <c:v>6.9544185358020343</c:v>
                </c:pt>
                <c:pt idx="480">
                  <c:v>6.5717042277438793</c:v>
                </c:pt>
                <c:pt idx="481">
                  <c:v>-12.578361450183849</c:v>
                </c:pt>
                <c:pt idx="482">
                  <c:v>6.0011269106179839</c:v>
                </c:pt>
                <c:pt idx="483">
                  <c:v>1.7562280523897869</c:v>
                </c:pt>
                <c:pt idx="484">
                  <c:v>-11.411096636350919</c:v>
                </c:pt>
                <c:pt idx="485">
                  <c:v>-1.9183070788076861</c:v>
                </c:pt>
                <c:pt idx="486">
                  <c:v>-12.01105413987338</c:v>
                </c:pt>
                <c:pt idx="487">
                  <c:v>18.883089753722487</c:v>
                </c:pt>
                <c:pt idx="488">
                  <c:v>-10.760645650729487</c:v>
                </c:pt>
                <c:pt idx="489">
                  <c:v>-5.5860152244116819</c:v>
                </c:pt>
                <c:pt idx="490">
                  <c:v>15.748279297546105</c:v>
                </c:pt>
                <c:pt idx="491">
                  <c:v>-8.671430779336788</c:v>
                </c:pt>
                <c:pt idx="492">
                  <c:v>-23.945081994629533</c:v>
                </c:pt>
                <c:pt idx="493">
                  <c:v>-10.925168268649543</c:v>
                </c:pt>
                <c:pt idx="494">
                  <c:v>-19.496897060214451</c:v>
                </c:pt>
                <c:pt idx="495">
                  <c:v>11.03232029390918</c:v>
                </c:pt>
                <c:pt idx="496">
                  <c:v>35.038244813411126</c:v>
                </c:pt>
                <c:pt idx="497">
                  <c:v>-4.5834841561326698</c:v>
                </c:pt>
                <c:pt idx="498">
                  <c:v>-14.479692663067937</c:v>
                </c:pt>
                <c:pt idx="499">
                  <c:v>17.379473350678467</c:v>
                </c:pt>
                <c:pt idx="500">
                  <c:v>4.3364100629601126</c:v>
                </c:pt>
                <c:pt idx="501">
                  <c:v>-1.2609814132155748</c:v>
                </c:pt>
                <c:pt idx="502">
                  <c:v>-7.4115231757625679</c:v>
                </c:pt>
                <c:pt idx="503">
                  <c:v>3.9459033554460916</c:v>
                </c:pt>
                <c:pt idx="504">
                  <c:v>17.359316936808597</c:v>
                </c:pt>
                <c:pt idx="505">
                  <c:v>20.524111661815397</c:v>
                </c:pt>
                <c:pt idx="506">
                  <c:v>-28.795812076013277</c:v>
                </c:pt>
                <c:pt idx="507">
                  <c:v>-16.294607117605551</c:v>
                </c:pt>
                <c:pt idx="508">
                  <c:v>1.6406461276619666</c:v>
                </c:pt>
                <c:pt idx="509">
                  <c:v>3.1310467416334973</c:v>
                </c:pt>
                <c:pt idx="510">
                  <c:v>-6.8041334287445352</c:v>
                </c:pt>
                <c:pt idx="511">
                  <c:v>25.525352832897056</c:v>
                </c:pt>
                <c:pt idx="512">
                  <c:v>-7.0665104740691618</c:v>
                </c:pt>
                <c:pt idx="513">
                  <c:v>49.59919644860895</c:v>
                </c:pt>
                <c:pt idx="514">
                  <c:v>14.531455582245627</c:v>
                </c:pt>
                <c:pt idx="515">
                  <c:v>-16.225061363031045</c:v>
                </c:pt>
                <c:pt idx="516">
                  <c:v>-6.2506061724214987</c:v>
                </c:pt>
                <c:pt idx="517">
                  <c:v>13.837128819703054</c:v>
                </c:pt>
                <c:pt idx="518">
                  <c:v>-1.8351463459014212</c:v>
                </c:pt>
                <c:pt idx="519">
                  <c:v>30.603150280870608</c:v>
                </c:pt>
                <c:pt idx="520">
                  <c:v>0.23392911562984864</c:v>
                </c:pt>
                <c:pt idx="521">
                  <c:v>-26.527547263008671</c:v>
                </c:pt>
                <c:pt idx="522">
                  <c:v>1.4839440998978546</c:v>
                </c:pt>
                <c:pt idx="523">
                  <c:v>12.128846044138299</c:v>
                </c:pt>
                <c:pt idx="524">
                  <c:v>-16.338824659786923</c:v>
                </c:pt>
                <c:pt idx="525">
                  <c:v>2.8063428026504482</c:v>
                </c:pt>
                <c:pt idx="526">
                  <c:v>37.588927482154133</c:v>
                </c:pt>
                <c:pt idx="527">
                  <c:v>-10.005992701174705</c:v>
                </c:pt>
                <c:pt idx="528">
                  <c:v>-0.97729372172418039</c:v>
                </c:pt>
                <c:pt idx="529">
                  <c:v>17.008119979203855</c:v>
                </c:pt>
                <c:pt idx="530">
                  <c:v>19.34355635280545</c:v>
                </c:pt>
                <c:pt idx="531">
                  <c:v>1.013880409522443</c:v>
                </c:pt>
                <c:pt idx="532">
                  <c:v>18.589167450100689</c:v>
                </c:pt>
                <c:pt idx="533">
                  <c:v>-12.428563242661994</c:v>
                </c:pt>
                <c:pt idx="534">
                  <c:v>29.6948275098556</c:v>
                </c:pt>
                <c:pt idx="535">
                  <c:v>-16.518067082809921</c:v>
                </c:pt>
                <c:pt idx="536">
                  <c:v>-2.1483250055650842</c:v>
                </c:pt>
                <c:pt idx="537">
                  <c:v>-7.43327216595614</c:v>
                </c:pt>
                <c:pt idx="538">
                  <c:v>-2.9832350085097517</c:v>
                </c:pt>
                <c:pt idx="539">
                  <c:v>-8.9538227678839348</c:v>
                </c:pt>
                <c:pt idx="540">
                  <c:v>15.393139357638745</c:v>
                </c:pt>
                <c:pt idx="541">
                  <c:v>-4.7467274213047688</c:v>
                </c:pt>
                <c:pt idx="542">
                  <c:v>-37.942717821854728</c:v>
                </c:pt>
                <c:pt idx="543">
                  <c:v>-9.696322502637031</c:v>
                </c:pt>
                <c:pt idx="544">
                  <c:v>-38.534422203709426</c:v>
                </c:pt>
                <c:pt idx="545">
                  <c:v>-14.390901380946673</c:v>
                </c:pt>
                <c:pt idx="546">
                  <c:v>-1.2563266330268732</c:v>
                </c:pt>
                <c:pt idx="547">
                  <c:v>18.559937295615669</c:v>
                </c:pt>
                <c:pt idx="548">
                  <c:v>-3.5633031570910134E-2</c:v>
                </c:pt>
                <c:pt idx="549">
                  <c:v>-38.075189272086419</c:v>
                </c:pt>
                <c:pt idx="550">
                  <c:v>-5.9570743037476745</c:v>
                </c:pt>
                <c:pt idx="551">
                  <c:v>-2.7679502801152864</c:v>
                </c:pt>
                <c:pt idx="552">
                  <c:v>-6.6745463818110693</c:v>
                </c:pt>
                <c:pt idx="553">
                  <c:v>-7.3022198800241256</c:v>
                </c:pt>
                <c:pt idx="554">
                  <c:v>-5.5261110661757016</c:v>
                </c:pt>
                <c:pt idx="555">
                  <c:v>-13.565127012884091</c:v>
                </c:pt>
                <c:pt idx="556">
                  <c:v>2.1371336697787058</c:v>
                </c:pt>
                <c:pt idx="557">
                  <c:v>5.5514856691289935</c:v>
                </c:pt>
                <c:pt idx="558">
                  <c:v>-10.951014448866914</c:v>
                </c:pt>
                <c:pt idx="559">
                  <c:v>16.958148421559628</c:v>
                </c:pt>
                <c:pt idx="560">
                  <c:v>-14.725436699055223</c:v>
                </c:pt>
                <c:pt idx="561">
                  <c:v>-1.3932515731661681</c:v>
                </c:pt>
                <c:pt idx="562">
                  <c:v>-0.18069175874663301</c:v>
                </c:pt>
                <c:pt idx="563">
                  <c:v>32.648074996153923</c:v>
                </c:pt>
                <c:pt idx="564">
                  <c:v>11.928806288255927</c:v>
                </c:pt>
                <c:pt idx="565">
                  <c:v>13.49196348253119</c:v>
                </c:pt>
                <c:pt idx="566">
                  <c:v>3.9157542028188459</c:v>
                </c:pt>
                <c:pt idx="567">
                  <c:v>-8.7025316304279556</c:v>
                </c:pt>
                <c:pt idx="568">
                  <c:v>5.4602808745359539</c:v>
                </c:pt>
                <c:pt idx="569">
                  <c:v>17.387770413079096</c:v>
                </c:pt>
                <c:pt idx="570">
                  <c:v>-8.1818064957199965</c:v>
                </c:pt>
                <c:pt idx="571">
                  <c:v>-16.322213089325828</c:v>
                </c:pt>
                <c:pt idx="572">
                  <c:v>18.043156354733583</c:v>
                </c:pt>
                <c:pt idx="573">
                  <c:v>-4.1124012070114588</c:v>
                </c:pt>
                <c:pt idx="574">
                  <c:v>0.61601257487649264</c:v>
                </c:pt>
                <c:pt idx="575">
                  <c:v>11.19691889173896</c:v>
                </c:pt>
                <c:pt idx="576">
                  <c:v>-18.842919560766262</c:v>
                </c:pt>
                <c:pt idx="577">
                  <c:v>-9.0801938504829991</c:v>
                </c:pt>
                <c:pt idx="578">
                  <c:v>6.8271951664148389</c:v>
                </c:pt>
                <c:pt idx="579">
                  <c:v>-20.466362936638347</c:v>
                </c:pt>
                <c:pt idx="580">
                  <c:v>-10.206189329154938</c:v>
                </c:pt>
                <c:pt idx="581">
                  <c:v>6.5848698492338542</c:v>
                </c:pt>
                <c:pt idx="582">
                  <c:v>18.198702639006569</c:v>
                </c:pt>
                <c:pt idx="583">
                  <c:v>4.8726754779017654</c:v>
                </c:pt>
                <c:pt idx="584">
                  <c:v>-20.59919481413101</c:v>
                </c:pt>
                <c:pt idx="585">
                  <c:v>6.4681784300603908</c:v>
                </c:pt>
                <c:pt idx="586">
                  <c:v>-3.8432219044131557</c:v>
                </c:pt>
                <c:pt idx="587">
                  <c:v>22.58416728811153</c:v>
                </c:pt>
                <c:pt idx="588">
                  <c:v>-0.7517676672312632</c:v>
                </c:pt>
                <c:pt idx="589">
                  <c:v>-0.55812621311096677</c:v>
                </c:pt>
                <c:pt idx="590">
                  <c:v>18.694523905436</c:v>
                </c:pt>
                <c:pt idx="591">
                  <c:v>28.905071738501846</c:v>
                </c:pt>
                <c:pt idx="592">
                  <c:v>-6.3260787918745507</c:v>
                </c:pt>
                <c:pt idx="593">
                  <c:v>-12.244521834620571</c:v>
                </c:pt>
                <c:pt idx="594">
                  <c:v>-9.7673340206969499</c:v>
                </c:pt>
                <c:pt idx="595">
                  <c:v>-6.9645617291142798</c:v>
                </c:pt>
                <c:pt idx="596">
                  <c:v>-20.353963442264273</c:v>
                </c:pt>
                <c:pt idx="597">
                  <c:v>19.053011673285766</c:v>
                </c:pt>
                <c:pt idx="598">
                  <c:v>12.632852573669709</c:v>
                </c:pt>
                <c:pt idx="599">
                  <c:v>-5.5849268943389916</c:v>
                </c:pt>
                <c:pt idx="600">
                  <c:v>-11.165877056891304</c:v>
                </c:pt>
                <c:pt idx="601">
                  <c:v>52.32982848243654</c:v>
                </c:pt>
                <c:pt idx="602">
                  <c:v>5.9823405261687128</c:v>
                </c:pt>
                <c:pt idx="603">
                  <c:v>22.785873317899103</c:v>
                </c:pt>
                <c:pt idx="604">
                  <c:v>36.933890819646052</c:v>
                </c:pt>
                <c:pt idx="605">
                  <c:v>-8.5315596563030738</c:v>
                </c:pt>
                <c:pt idx="606">
                  <c:v>-11.671677058858791</c:v>
                </c:pt>
                <c:pt idx="607">
                  <c:v>-9.6761533103929764</c:v>
                </c:pt>
                <c:pt idx="608">
                  <c:v>-14.469971224304146</c:v>
                </c:pt>
                <c:pt idx="609">
                  <c:v>-14.530126695348599</c:v>
                </c:pt>
                <c:pt idx="610">
                  <c:v>3.7637683927012802</c:v>
                </c:pt>
                <c:pt idx="611">
                  <c:v>0.42143155454598968</c:v>
                </c:pt>
                <c:pt idx="612">
                  <c:v>-7.432775357543278</c:v>
                </c:pt>
                <c:pt idx="613">
                  <c:v>-19.784955949429929</c:v>
                </c:pt>
                <c:pt idx="614">
                  <c:v>-33.263295465053233</c:v>
                </c:pt>
                <c:pt idx="615">
                  <c:v>5.4282698513302989</c:v>
                </c:pt>
                <c:pt idx="616">
                  <c:v>23.66442411196482</c:v>
                </c:pt>
                <c:pt idx="617">
                  <c:v>33.107029586445293</c:v>
                </c:pt>
                <c:pt idx="618">
                  <c:v>4.2092018487236373</c:v>
                </c:pt>
                <c:pt idx="619">
                  <c:v>-16.590676024251877</c:v>
                </c:pt>
                <c:pt idx="620">
                  <c:v>3.0836766349104892</c:v>
                </c:pt>
                <c:pt idx="621">
                  <c:v>5.4512894240682783</c:v>
                </c:pt>
                <c:pt idx="622">
                  <c:v>-31.278693223370738</c:v>
                </c:pt>
                <c:pt idx="623">
                  <c:v>21.085606689855581</c:v>
                </c:pt>
                <c:pt idx="624">
                  <c:v>8.9258426987168775</c:v>
                </c:pt>
                <c:pt idx="625">
                  <c:v>1.5042109547438827</c:v>
                </c:pt>
                <c:pt idx="626">
                  <c:v>7.6422590832973185</c:v>
                </c:pt>
                <c:pt idx="627">
                  <c:v>-1.4365892515841949</c:v>
                </c:pt>
                <c:pt idx="628">
                  <c:v>0.96923210845079666</c:v>
                </c:pt>
                <c:pt idx="629">
                  <c:v>5.2853448330713775</c:v>
                </c:pt>
                <c:pt idx="630">
                  <c:v>-4.9940499371159035</c:v>
                </c:pt>
                <c:pt idx="631">
                  <c:v>38.954436245023345</c:v>
                </c:pt>
                <c:pt idx="632">
                  <c:v>-17.342242286372397</c:v>
                </c:pt>
                <c:pt idx="633">
                  <c:v>-15.685199982177465</c:v>
                </c:pt>
                <c:pt idx="634">
                  <c:v>-11.529375098344758</c:v>
                </c:pt>
                <c:pt idx="635">
                  <c:v>7.9930724870774554</c:v>
                </c:pt>
                <c:pt idx="636">
                  <c:v>18.622911995873125</c:v>
                </c:pt>
                <c:pt idx="637">
                  <c:v>-4.9373007959526092</c:v>
                </c:pt>
                <c:pt idx="638">
                  <c:v>4.9368216167240462</c:v>
                </c:pt>
                <c:pt idx="639">
                  <c:v>9.6083622913928934</c:v>
                </c:pt>
                <c:pt idx="640">
                  <c:v>32.569661390436579</c:v>
                </c:pt>
                <c:pt idx="641">
                  <c:v>-1.1899157614389253</c:v>
                </c:pt>
                <c:pt idx="642">
                  <c:v>19.397631283310176</c:v>
                </c:pt>
                <c:pt idx="643">
                  <c:v>-11.596320886863055</c:v>
                </c:pt>
                <c:pt idx="644">
                  <c:v>-22.98028669965322</c:v>
                </c:pt>
                <c:pt idx="645">
                  <c:v>-3.6368121660690633</c:v>
                </c:pt>
                <c:pt idx="646">
                  <c:v>38.945016011014673</c:v>
                </c:pt>
                <c:pt idx="647">
                  <c:v>-14.654960886585485</c:v>
                </c:pt>
                <c:pt idx="648">
                  <c:v>-9.1071163660347736</c:v>
                </c:pt>
                <c:pt idx="649">
                  <c:v>-14.343652078849374</c:v>
                </c:pt>
                <c:pt idx="650">
                  <c:v>7.69997924897649</c:v>
                </c:pt>
                <c:pt idx="651">
                  <c:v>8.2936460953738731</c:v>
                </c:pt>
                <c:pt idx="652">
                  <c:v>-0.38142807403116308</c:v>
                </c:pt>
                <c:pt idx="653">
                  <c:v>-20.724200412951603</c:v>
                </c:pt>
                <c:pt idx="654">
                  <c:v>-9.8813516877464451</c:v>
                </c:pt>
                <c:pt idx="655">
                  <c:v>-0.46981585685958294</c:v>
                </c:pt>
                <c:pt idx="656">
                  <c:v>-27.650945777309857</c:v>
                </c:pt>
                <c:pt idx="657">
                  <c:v>5.0014333946484726</c:v>
                </c:pt>
                <c:pt idx="658">
                  <c:v>14.238893121366999</c:v>
                </c:pt>
                <c:pt idx="659">
                  <c:v>9.5671957262751732</c:v>
                </c:pt>
                <c:pt idx="660">
                  <c:v>-17.898912202440528</c:v>
                </c:pt>
                <c:pt idx="661">
                  <c:v>28.94884834532192</c:v>
                </c:pt>
                <c:pt idx="662">
                  <c:v>12.925846297438682</c:v>
                </c:pt>
                <c:pt idx="663">
                  <c:v>-9.9419828916884967</c:v>
                </c:pt>
                <c:pt idx="664">
                  <c:v>-3.7619152996419416</c:v>
                </c:pt>
                <c:pt idx="665">
                  <c:v>-5.4957811692767109</c:v>
                </c:pt>
                <c:pt idx="666">
                  <c:v>32.258001609142099</c:v>
                </c:pt>
                <c:pt idx="667">
                  <c:v>-6.1553744561059602</c:v>
                </c:pt>
                <c:pt idx="668">
                  <c:v>23.432567161991614</c:v>
                </c:pt>
                <c:pt idx="669">
                  <c:v>0.92358947219392462</c:v>
                </c:pt>
                <c:pt idx="670">
                  <c:v>41.098812716276029</c:v>
                </c:pt>
                <c:pt idx="671">
                  <c:v>-3.6533649213457977</c:v>
                </c:pt>
                <c:pt idx="672">
                  <c:v>-28.810283934389275</c:v>
                </c:pt>
                <c:pt idx="673">
                  <c:v>3.6268400733599151</c:v>
                </c:pt>
                <c:pt idx="674">
                  <c:v>9.1599336726633283</c:v>
                </c:pt>
                <c:pt idx="675">
                  <c:v>-3.112594759216762</c:v>
                </c:pt>
                <c:pt idx="676">
                  <c:v>7.4772513406190058</c:v>
                </c:pt>
                <c:pt idx="677">
                  <c:v>38.432149166831266</c:v>
                </c:pt>
                <c:pt idx="678">
                  <c:v>-2.2801983571518463</c:v>
                </c:pt>
                <c:pt idx="679">
                  <c:v>0.52909138828641744</c:v>
                </c:pt>
                <c:pt idx="680">
                  <c:v>-22.378013821714248</c:v>
                </c:pt>
                <c:pt idx="681">
                  <c:v>-0.47506937654472381</c:v>
                </c:pt>
                <c:pt idx="682">
                  <c:v>4.7781245888593844</c:v>
                </c:pt>
                <c:pt idx="683">
                  <c:v>-8.6734642518091789</c:v>
                </c:pt>
                <c:pt idx="684">
                  <c:v>-2.075112865898177</c:v>
                </c:pt>
                <c:pt idx="685">
                  <c:v>-10.970274529505076</c:v>
                </c:pt>
                <c:pt idx="686">
                  <c:v>-4.2866398751825443</c:v>
                </c:pt>
                <c:pt idx="687">
                  <c:v>44.817764809462489</c:v>
                </c:pt>
                <c:pt idx="688">
                  <c:v>14.339520455737272</c:v>
                </c:pt>
                <c:pt idx="689">
                  <c:v>4.9487493173328687</c:v>
                </c:pt>
                <c:pt idx="690">
                  <c:v>4.4779937633070972</c:v>
                </c:pt>
                <c:pt idx="691">
                  <c:v>16.006931847762331</c:v>
                </c:pt>
                <c:pt idx="692">
                  <c:v>-8.3346035853974172</c:v>
                </c:pt>
                <c:pt idx="693">
                  <c:v>17.215845639374265</c:v>
                </c:pt>
                <c:pt idx="694">
                  <c:v>17.562793767686259</c:v>
                </c:pt>
                <c:pt idx="695">
                  <c:v>17.451260325751576</c:v>
                </c:pt>
                <c:pt idx="696">
                  <c:v>2.1810362749901344</c:v>
                </c:pt>
                <c:pt idx="697">
                  <c:v>27.755586046431659</c:v>
                </c:pt>
                <c:pt idx="698">
                  <c:v>-8.714706661754434</c:v>
                </c:pt>
                <c:pt idx="699">
                  <c:v>-16.89138073195187</c:v>
                </c:pt>
                <c:pt idx="700">
                  <c:v>32.117256201821164</c:v>
                </c:pt>
                <c:pt idx="701">
                  <c:v>-0.40487381781983345</c:v>
                </c:pt>
                <c:pt idx="702">
                  <c:v>-5.9701369102527337</c:v>
                </c:pt>
                <c:pt idx="703">
                  <c:v>7.803155274646798</c:v>
                </c:pt>
                <c:pt idx="704">
                  <c:v>3.5932216642256378</c:v>
                </c:pt>
                <c:pt idx="705">
                  <c:v>4.6290425183806008</c:v>
                </c:pt>
                <c:pt idx="706">
                  <c:v>-6.5235914719495156</c:v>
                </c:pt>
                <c:pt idx="707">
                  <c:v>2.1092252123734454</c:v>
                </c:pt>
                <c:pt idx="708">
                  <c:v>28.119845550377136</c:v>
                </c:pt>
                <c:pt idx="709">
                  <c:v>-28.205757511247185</c:v>
                </c:pt>
                <c:pt idx="710">
                  <c:v>-46.612273887623545</c:v>
                </c:pt>
                <c:pt idx="711">
                  <c:v>-2.9181301913695847</c:v>
                </c:pt>
                <c:pt idx="712">
                  <c:v>-3.6503722739256546</c:v>
                </c:pt>
                <c:pt idx="713">
                  <c:v>-48.293376360981171</c:v>
                </c:pt>
                <c:pt idx="714">
                  <c:v>7.007258890705458</c:v>
                </c:pt>
                <c:pt idx="715">
                  <c:v>-3.7288306857749092</c:v>
                </c:pt>
                <c:pt idx="716">
                  <c:v>-1.6955703044209258</c:v>
                </c:pt>
                <c:pt idx="717">
                  <c:v>0.93271609177506321</c:v>
                </c:pt>
                <c:pt idx="718">
                  <c:v>15.145759233937611</c:v>
                </c:pt>
                <c:pt idx="719">
                  <c:v>-60.332043295592968</c:v>
                </c:pt>
                <c:pt idx="720">
                  <c:v>-19.023604461967068</c:v>
                </c:pt>
                <c:pt idx="721">
                  <c:v>19.682060494846411</c:v>
                </c:pt>
                <c:pt idx="722">
                  <c:v>21.444330258695544</c:v>
                </c:pt>
                <c:pt idx="723">
                  <c:v>-25.795462014005722</c:v>
                </c:pt>
                <c:pt idx="724">
                  <c:v>-37.765842569943402</c:v>
                </c:pt>
                <c:pt idx="725">
                  <c:v>-1.6102502972886157</c:v>
                </c:pt>
                <c:pt idx="726">
                  <c:v>-0.5192978647938844</c:v>
                </c:pt>
                <c:pt idx="727">
                  <c:v>-14.440053199689515</c:v>
                </c:pt>
                <c:pt idx="728">
                  <c:v>3.1486119291909631</c:v>
                </c:pt>
                <c:pt idx="729">
                  <c:v>43.624829628239382</c:v>
                </c:pt>
                <c:pt idx="730">
                  <c:v>-12.82205638486991</c:v>
                </c:pt>
                <c:pt idx="731">
                  <c:v>-0.62775840964644658</c:v>
                </c:pt>
                <c:pt idx="732">
                  <c:v>-3.2893035021624826</c:v>
                </c:pt>
                <c:pt idx="733">
                  <c:v>0.2927650462062843</c:v>
                </c:pt>
                <c:pt idx="734">
                  <c:v>10.043775737539249</c:v>
                </c:pt>
                <c:pt idx="735">
                  <c:v>-23.721840161616456</c:v>
                </c:pt>
                <c:pt idx="736">
                  <c:v>2.1628089106183381</c:v>
                </c:pt>
                <c:pt idx="737">
                  <c:v>2.6379902827742967</c:v>
                </c:pt>
                <c:pt idx="738">
                  <c:v>-20.141276111468471</c:v>
                </c:pt>
                <c:pt idx="739">
                  <c:v>-25.065160270283883</c:v>
                </c:pt>
                <c:pt idx="740">
                  <c:v>16.703893080433943</c:v>
                </c:pt>
                <c:pt idx="741">
                  <c:v>21.893863217172111</c:v>
                </c:pt>
                <c:pt idx="742">
                  <c:v>-3.3399953762278471</c:v>
                </c:pt>
                <c:pt idx="743">
                  <c:v>-22.595697296250421</c:v>
                </c:pt>
                <c:pt idx="744">
                  <c:v>-42.80107470183367</c:v>
                </c:pt>
                <c:pt idx="745">
                  <c:v>-43.513154724037747</c:v>
                </c:pt>
                <c:pt idx="746">
                  <c:v>6.1386384731612793</c:v>
                </c:pt>
                <c:pt idx="747">
                  <c:v>-3.8858522430187179</c:v>
                </c:pt>
                <c:pt idx="748">
                  <c:v>33.465704366156103</c:v>
                </c:pt>
                <c:pt idx="749">
                  <c:v>-6.7944593787510996</c:v>
                </c:pt>
                <c:pt idx="750">
                  <c:v>18.71183501514156</c:v>
                </c:pt>
                <c:pt idx="751">
                  <c:v>-5.298697114776985</c:v>
                </c:pt>
                <c:pt idx="752">
                  <c:v>-9.3949292163111693</c:v>
                </c:pt>
                <c:pt idx="753">
                  <c:v>-23.78858259502627</c:v>
                </c:pt>
                <c:pt idx="754">
                  <c:v>-47.66795932822879</c:v>
                </c:pt>
                <c:pt idx="755">
                  <c:v>-18.820257641483749</c:v>
                </c:pt>
                <c:pt idx="756">
                  <c:v>-0.47059795520101488</c:v>
                </c:pt>
                <c:pt idx="757">
                  <c:v>-49.637585066036934</c:v>
                </c:pt>
                <c:pt idx="758">
                  <c:v>6.4893993303786601</c:v>
                </c:pt>
                <c:pt idx="759">
                  <c:v>7.1220050598868454</c:v>
                </c:pt>
                <c:pt idx="760">
                  <c:v>39.394267487766314</c:v>
                </c:pt>
                <c:pt idx="761">
                  <c:v>-27.762357378220969</c:v>
                </c:pt>
                <c:pt idx="762">
                  <c:v>12.007737491054939</c:v>
                </c:pt>
                <c:pt idx="763">
                  <c:v>-5.5808126554728972</c:v>
                </c:pt>
                <c:pt idx="764">
                  <c:v>7.5097655282649782</c:v>
                </c:pt>
                <c:pt idx="765">
                  <c:v>37.60343521812726</c:v>
                </c:pt>
                <c:pt idx="766">
                  <c:v>-34.916636763048928</c:v>
                </c:pt>
                <c:pt idx="767">
                  <c:v>1.8068111071808914</c:v>
                </c:pt>
                <c:pt idx="768">
                  <c:v>-24.131223617283084</c:v>
                </c:pt>
                <c:pt idx="769">
                  <c:v>4.5134783805585528</c:v>
                </c:pt>
                <c:pt idx="770">
                  <c:v>-19.080856734374663</c:v>
                </c:pt>
                <c:pt idx="771">
                  <c:v>2.9463388414485792</c:v>
                </c:pt>
                <c:pt idx="772">
                  <c:v>4.0696651964941282</c:v>
                </c:pt>
                <c:pt idx="773">
                  <c:v>-14.763533927607142</c:v>
                </c:pt>
                <c:pt idx="774">
                  <c:v>-2.3164360800861061</c:v>
                </c:pt>
                <c:pt idx="775">
                  <c:v>-9.4169187370909242</c:v>
                </c:pt>
                <c:pt idx="776">
                  <c:v>-17.821646667770665</c:v>
                </c:pt>
                <c:pt idx="777">
                  <c:v>-41.260947056867678</c:v>
                </c:pt>
                <c:pt idx="778">
                  <c:v>10.42953133251487</c:v>
                </c:pt>
                <c:pt idx="779">
                  <c:v>-7.8710128394930337</c:v>
                </c:pt>
                <c:pt idx="780">
                  <c:v>16.106073140425963</c:v>
                </c:pt>
                <c:pt idx="781">
                  <c:v>11.480062657185925</c:v>
                </c:pt>
                <c:pt idx="782">
                  <c:v>-23.015217502265187</c:v>
                </c:pt>
                <c:pt idx="783">
                  <c:v>-19.532047210903272</c:v>
                </c:pt>
                <c:pt idx="784">
                  <c:v>6.9514802589556837</c:v>
                </c:pt>
                <c:pt idx="785">
                  <c:v>-13.001173764821061</c:v>
                </c:pt>
                <c:pt idx="786">
                  <c:v>-42.186521885060074</c:v>
                </c:pt>
                <c:pt idx="787">
                  <c:v>-14.3087797835027</c:v>
                </c:pt>
                <c:pt idx="788">
                  <c:v>5.4944521578359229</c:v>
                </c:pt>
                <c:pt idx="789">
                  <c:v>14.071449937415309</c:v>
                </c:pt>
                <c:pt idx="790">
                  <c:v>10.96853332326026</c:v>
                </c:pt>
                <c:pt idx="791">
                  <c:v>7.6857906400690865</c:v>
                </c:pt>
                <c:pt idx="792">
                  <c:v>2.923859742012155</c:v>
                </c:pt>
                <c:pt idx="793">
                  <c:v>-2.9009761942019168</c:v>
                </c:pt>
                <c:pt idx="794">
                  <c:v>-8.9267622397952096</c:v>
                </c:pt>
                <c:pt idx="795">
                  <c:v>3.893084905687715</c:v>
                </c:pt>
                <c:pt idx="796">
                  <c:v>-0.4837638497102148</c:v>
                </c:pt>
                <c:pt idx="797">
                  <c:v>-5.649566289892789</c:v>
                </c:pt>
                <c:pt idx="798">
                  <c:v>-8.0655901245234247</c:v>
                </c:pt>
                <c:pt idx="799">
                  <c:v>-28.69428696372475</c:v>
                </c:pt>
                <c:pt idx="800">
                  <c:v>-0.39339206897651025</c:v>
                </c:pt>
                <c:pt idx="801">
                  <c:v>-10.638859333216374</c:v>
                </c:pt>
                <c:pt idx="802">
                  <c:v>-1.5298314916658171</c:v>
                </c:pt>
                <c:pt idx="803">
                  <c:v>-11.439189164980974</c:v>
                </c:pt>
                <c:pt idx="804">
                  <c:v>26.523888405864</c:v>
                </c:pt>
                <c:pt idx="805">
                  <c:v>28.026902327581723</c:v>
                </c:pt>
                <c:pt idx="806">
                  <c:v>-9.5084850061198267E-2</c:v>
                </c:pt>
                <c:pt idx="807">
                  <c:v>-21.645340689749588</c:v>
                </c:pt>
                <c:pt idx="808">
                  <c:v>-27.925127368979759</c:v>
                </c:pt>
                <c:pt idx="809">
                  <c:v>1.3568820845826792</c:v>
                </c:pt>
                <c:pt idx="810">
                  <c:v>-27.711336453635965</c:v>
                </c:pt>
                <c:pt idx="811">
                  <c:v>6.2597101617544979</c:v>
                </c:pt>
                <c:pt idx="812">
                  <c:v>8.4649877136478153</c:v>
                </c:pt>
                <c:pt idx="813">
                  <c:v>-1.0121722202434569</c:v>
                </c:pt>
                <c:pt idx="814">
                  <c:v>7.0006371397536213</c:v>
                </c:pt>
                <c:pt idx="815">
                  <c:v>14.330426956719123</c:v>
                </c:pt>
                <c:pt idx="816">
                  <c:v>-8.8876551595867852</c:v>
                </c:pt>
                <c:pt idx="817">
                  <c:v>32.267865428173167</c:v>
                </c:pt>
                <c:pt idx="818">
                  <c:v>13.612950458939252</c:v>
                </c:pt>
                <c:pt idx="819">
                  <c:v>4.5301777969968953</c:v>
                </c:pt>
                <c:pt idx="820">
                  <c:v>-11.365147547724462</c:v>
                </c:pt>
                <c:pt idx="821">
                  <c:v>-17.512677464903589</c:v>
                </c:pt>
                <c:pt idx="822">
                  <c:v>-89.835191198296144</c:v>
                </c:pt>
                <c:pt idx="823">
                  <c:v>20.021312038087103</c:v>
                </c:pt>
                <c:pt idx="824">
                  <c:v>-30.41539257011479</c:v>
                </c:pt>
                <c:pt idx="825">
                  <c:v>-3.8580399710966162</c:v>
                </c:pt>
                <c:pt idx="826">
                  <c:v>3.4317937719030454</c:v>
                </c:pt>
                <c:pt idx="827">
                  <c:v>19.683691555936946</c:v>
                </c:pt>
                <c:pt idx="828">
                  <c:v>31.901454372561147</c:v>
                </c:pt>
                <c:pt idx="829">
                  <c:v>8.4928583065295697</c:v>
                </c:pt>
                <c:pt idx="830">
                  <c:v>10.30605494832264</c:v>
                </c:pt>
                <c:pt idx="831">
                  <c:v>3.3865053067938788</c:v>
                </c:pt>
                <c:pt idx="832">
                  <c:v>20.828815334621851</c:v>
                </c:pt>
                <c:pt idx="833">
                  <c:v>-2.3673446735196819</c:v>
                </c:pt>
                <c:pt idx="834">
                  <c:v>25.1077804664437</c:v>
                </c:pt>
                <c:pt idx="835">
                  <c:v>23.789100417415199</c:v>
                </c:pt>
                <c:pt idx="836">
                  <c:v>-28.408931531155304</c:v>
                </c:pt>
                <c:pt idx="837">
                  <c:v>-0.38213559416149678</c:v>
                </c:pt>
                <c:pt idx="838">
                  <c:v>1.4313928874577186</c:v>
                </c:pt>
                <c:pt idx="839">
                  <c:v>9.0851637338924718</c:v>
                </c:pt>
                <c:pt idx="840">
                  <c:v>-14.945829260212804</c:v>
                </c:pt>
                <c:pt idx="841">
                  <c:v>-31.155980843518051</c:v>
                </c:pt>
                <c:pt idx="842">
                  <c:v>13.627872438580113</c:v>
                </c:pt>
                <c:pt idx="843">
                  <c:v>36.663236891605266</c:v>
                </c:pt>
                <c:pt idx="844">
                  <c:v>33.648167056469333</c:v>
                </c:pt>
                <c:pt idx="845">
                  <c:v>17.983401357535485</c:v>
                </c:pt>
                <c:pt idx="846">
                  <c:v>24.869018434156573</c:v>
                </c:pt>
                <c:pt idx="847">
                  <c:v>8.2976894690726795</c:v>
                </c:pt>
                <c:pt idx="848">
                  <c:v>-8.0732518018403141</c:v>
                </c:pt>
                <c:pt idx="849">
                  <c:v>-17.753396549507187</c:v>
                </c:pt>
                <c:pt idx="850">
                  <c:v>1.7167573321307827</c:v>
                </c:pt>
                <c:pt idx="851">
                  <c:v>-23.341734798603824</c:v>
                </c:pt>
                <c:pt idx="852">
                  <c:v>9.4110590967649159</c:v>
                </c:pt>
                <c:pt idx="853">
                  <c:v>-8.4885504037147825</c:v>
                </c:pt>
                <c:pt idx="854">
                  <c:v>36.482684503770912</c:v>
                </c:pt>
                <c:pt idx="855">
                  <c:v>31.363204879183343</c:v>
                </c:pt>
                <c:pt idx="856">
                  <c:v>12.692842814598009</c:v>
                </c:pt>
                <c:pt idx="857">
                  <c:v>-3.2588523490442185</c:v>
                </c:pt>
                <c:pt idx="858">
                  <c:v>6.8727318646529909</c:v>
                </c:pt>
                <c:pt idx="859">
                  <c:v>4.4958725481135389</c:v>
                </c:pt>
                <c:pt idx="860">
                  <c:v>-3.00657868608684</c:v>
                </c:pt>
                <c:pt idx="861">
                  <c:v>-1.5862373499994078</c:v>
                </c:pt>
                <c:pt idx="862">
                  <c:v>-6.5495463551237378</c:v>
                </c:pt>
                <c:pt idx="863">
                  <c:v>7.2368810963024544</c:v>
                </c:pt>
                <c:pt idx="864">
                  <c:v>-16.279036859156065</c:v>
                </c:pt>
                <c:pt idx="865">
                  <c:v>-40.494799826277045</c:v>
                </c:pt>
                <c:pt idx="866">
                  <c:v>-9.9166632626787532</c:v>
                </c:pt>
                <c:pt idx="867">
                  <c:v>-1.6876370187724774</c:v>
                </c:pt>
                <c:pt idx="868">
                  <c:v>33.316888311000753</c:v>
                </c:pt>
                <c:pt idx="869">
                  <c:v>-28.195928496718409</c:v>
                </c:pt>
                <c:pt idx="870">
                  <c:v>-44.714613141236498</c:v>
                </c:pt>
                <c:pt idx="871">
                  <c:v>-20.474719646586976</c:v>
                </c:pt>
                <c:pt idx="872">
                  <c:v>8.1289563647188459</c:v>
                </c:pt>
                <c:pt idx="873">
                  <c:v>-12.464580072733867</c:v>
                </c:pt>
                <c:pt idx="874">
                  <c:v>18.225890499202649</c:v>
                </c:pt>
                <c:pt idx="875">
                  <c:v>-23.618568147149603</c:v>
                </c:pt>
                <c:pt idx="876">
                  <c:v>8.4426099250050868</c:v>
                </c:pt>
                <c:pt idx="877">
                  <c:v>-6.9045426780571688</c:v>
                </c:pt>
                <c:pt idx="878">
                  <c:v>22.675430416595816</c:v>
                </c:pt>
                <c:pt idx="879">
                  <c:v>17.453962509151836</c:v>
                </c:pt>
                <c:pt idx="880">
                  <c:v>7.7229793687484403</c:v>
                </c:pt>
                <c:pt idx="881">
                  <c:v>2.1984669264017498</c:v>
                </c:pt>
                <c:pt idx="882">
                  <c:v>-5.6386540067555586</c:v>
                </c:pt>
                <c:pt idx="883">
                  <c:v>-20.886175942830135</c:v>
                </c:pt>
                <c:pt idx="884">
                  <c:v>-7.5175751099818342</c:v>
                </c:pt>
                <c:pt idx="885">
                  <c:v>-30.885107738060071</c:v>
                </c:pt>
                <c:pt idx="886">
                  <c:v>-10.196559323645914</c:v>
                </c:pt>
                <c:pt idx="887">
                  <c:v>-0.98444760572542123</c:v>
                </c:pt>
                <c:pt idx="888">
                  <c:v>-32.079729864327447</c:v>
                </c:pt>
                <c:pt idx="889">
                  <c:v>-30.275493283549054</c:v>
                </c:pt>
                <c:pt idx="890">
                  <c:v>-18.944500355822299</c:v>
                </c:pt>
                <c:pt idx="891">
                  <c:v>25.931830637978123</c:v>
                </c:pt>
                <c:pt idx="892">
                  <c:v>27.521287848128964</c:v>
                </c:pt>
                <c:pt idx="893">
                  <c:v>2.8453515523758881</c:v>
                </c:pt>
                <c:pt idx="894">
                  <c:v>-4.043365745511835</c:v>
                </c:pt>
                <c:pt idx="895">
                  <c:v>2.2794539873906672</c:v>
                </c:pt>
                <c:pt idx="896">
                  <c:v>-18.102463940015895</c:v>
                </c:pt>
                <c:pt idx="897">
                  <c:v>-1.4165940073728507</c:v>
                </c:pt>
                <c:pt idx="898">
                  <c:v>30.018380573884713</c:v>
                </c:pt>
                <c:pt idx="899">
                  <c:v>0.65258562368813955</c:v>
                </c:pt>
                <c:pt idx="900">
                  <c:v>-13.526613317251787</c:v>
                </c:pt>
                <c:pt idx="901">
                  <c:v>9.2615045946081125</c:v>
                </c:pt>
                <c:pt idx="902">
                  <c:v>-3.0259989776371299</c:v>
                </c:pt>
                <c:pt idx="903">
                  <c:v>-9.2711455017483502</c:v>
                </c:pt>
                <c:pt idx="904">
                  <c:v>-29.289451616262454</c:v>
                </c:pt>
                <c:pt idx="905">
                  <c:v>-17.416501163418104</c:v>
                </c:pt>
                <c:pt idx="906">
                  <c:v>-28.560234117410999</c:v>
                </c:pt>
                <c:pt idx="907">
                  <c:v>-13.409719340463681</c:v>
                </c:pt>
                <c:pt idx="908">
                  <c:v>-5.3817748935885277</c:v>
                </c:pt>
                <c:pt idx="909">
                  <c:v>-8.6112398981506431</c:v>
                </c:pt>
                <c:pt idx="910">
                  <c:v>11.144930957145647</c:v>
                </c:pt>
                <c:pt idx="911">
                  <c:v>16.526725183214211</c:v>
                </c:pt>
                <c:pt idx="912">
                  <c:v>-4.9036767171938607</c:v>
                </c:pt>
                <c:pt idx="913">
                  <c:v>-5.877799628092248</c:v>
                </c:pt>
                <c:pt idx="914">
                  <c:v>6.8543441091480304</c:v>
                </c:pt>
                <c:pt idx="915">
                  <c:v>4.6974455632077365</c:v>
                </c:pt>
                <c:pt idx="916">
                  <c:v>16.428875981923341</c:v>
                </c:pt>
                <c:pt idx="917">
                  <c:v>-8.4397008507460498</c:v>
                </c:pt>
                <c:pt idx="918">
                  <c:v>-11.771510714705215</c:v>
                </c:pt>
                <c:pt idx="919">
                  <c:v>-3.2013172882746801</c:v>
                </c:pt>
                <c:pt idx="920">
                  <c:v>3.4892371195112162</c:v>
                </c:pt>
                <c:pt idx="921">
                  <c:v>19.119961946493135</c:v>
                </c:pt>
                <c:pt idx="922">
                  <c:v>-15.141015534864295</c:v>
                </c:pt>
                <c:pt idx="923">
                  <c:v>-7.4557978734676453</c:v>
                </c:pt>
                <c:pt idx="924">
                  <c:v>-10.323898874629833</c:v>
                </c:pt>
                <c:pt idx="925">
                  <c:v>5.8664576449046422</c:v>
                </c:pt>
                <c:pt idx="926">
                  <c:v>10.125204297661242</c:v>
                </c:pt>
                <c:pt idx="927">
                  <c:v>-19.992248276006137</c:v>
                </c:pt>
                <c:pt idx="928">
                  <c:v>61.158027303926303</c:v>
                </c:pt>
                <c:pt idx="929">
                  <c:v>-16.18686484201092</c:v>
                </c:pt>
                <c:pt idx="930">
                  <c:v>26.834270328752098</c:v>
                </c:pt>
                <c:pt idx="931">
                  <c:v>-3.1359543368215554</c:v>
                </c:pt>
                <c:pt idx="932">
                  <c:v>26.367982930530218</c:v>
                </c:pt>
                <c:pt idx="933">
                  <c:v>14.661224600627037</c:v>
                </c:pt>
                <c:pt idx="934">
                  <c:v>-33.772529890873713</c:v>
                </c:pt>
                <c:pt idx="935">
                  <c:v>13.633979355328165</c:v>
                </c:pt>
                <c:pt idx="936">
                  <c:v>-33.986788636713442</c:v>
                </c:pt>
                <c:pt idx="937">
                  <c:v>7.9511206848191875</c:v>
                </c:pt>
                <c:pt idx="938">
                  <c:v>19.463674477618468</c:v>
                </c:pt>
                <c:pt idx="939">
                  <c:v>40.650787324893145</c:v>
                </c:pt>
                <c:pt idx="940">
                  <c:v>-17.28659322346121</c:v>
                </c:pt>
                <c:pt idx="941">
                  <c:v>-0.18879829461999975</c:v>
                </c:pt>
                <c:pt idx="942">
                  <c:v>-8.4414181695074149</c:v>
                </c:pt>
                <c:pt idx="943">
                  <c:v>-30.688797024049592</c:v>
                </c:pt>
                <c:pt idx="944">
                  <c:v>9.834819029566205</c:v>
                </c:pt>
                <c:pt idx="945">
                  <c:v>-28.977568553631954</c:v>
                </c:pt>
                <c:pt idx="946">
                  <c:v>-28.260555831869794</c:v>
                </c:pt>
                <c:pt idx="947">
                  <c:v>-18.024234413003796</c:v>
                </c:pt>
                <c:pt idx="948">
                  <c:v>-24.495352050085046</c:v>
                </c:pt>
                <c:pt idx="949">
                  <c:v>10.270228867084995</c:v>
                </c:pt>
                <c:pt idx="950">
                  <c:v>4.124277301604991</c:v>
                </c:pt>
                <c:pt idx="951">
                  <c:v>-1.9139286018569237</c:v>
                </c:pt>
                <c:pt idx="952">
                  <c:v>8.3381497325410123</c:v>
                </c:pt>
                <c:pt idx="953">
                  <c:v>5.8491172389294377</c:v>
                </c:pt>
                <c:pt idx="954">
                  <c:v>-43.842304985063492</c:v>
                </c:pt>
                <c:pt idx="955">
                  <c:v>13.973721677186916</c:v>
                </c:pt>
                <c:pt idx="956">
                  <c:v>2.7420252679019654</c:v>
                </c:pt>
                <c:pt idx="957">
                  <c:v>13.909663870866439</c:v>
                </c:pt>
                <c:pt idx="958">
                  <c:v>60.983760207442145</c:v>
                </c:pt>
                <c:pt idx="959">
                  <c:v>24.938866383785694</c:v>
                </c:pt>
                <c:pt idx="960">
                  <c:v>1.7469605252055942</c:v>
                </c:pt>
                <c:pt idx="961">
                  <c:v>0.1362450599233398</c:v>
                </c:pt>
                <c:pt idx="962">
                  <c:v>4.8761974315058865</c:v>
                </c:pt>
                <c:pt idx="963">
                  <c:v>2.3784559008633721</c:v>
                </c:pt>
                <c:pt idx="964">
                  <c:v>-5.622703595574535</c:v>
                </c:pt>
                <c:pt idx="965">
                  <c:v>14.241079118662782</c:v>
                </c:pt>
                <c:pt idx="966">
                  <c:v>23.061410759192455</c:v>
                </c:pt>
                <c:pt idx="967">
                  <c:v>4.3748940225050319</c:v>
                </c:pt>
                <c:pt idx="968">
                  <c:v>-0.36374913604916514</c:v>
                </c:pt>
                <c:pt idx="969">
                  <c:v>-40.128625167525726</c:v>
                </c:pt>
                <c:pt idx="970">
                  <c:v>-34.447197051061778</c:v>
                </c:pt>
                <c:pt idx="971">
                  <c:v>-3.5520651738872573</c:v>
                </c:pt>
                <c:pt idx="972">
                  <c:v>12.258223478160374</c:v>
                </c:pt>
                <c:pt idx="973">
                  <c:v>3.408390187664196</c:v>
                </c:pt>
                <c:pt idx="974">
                  <c:v>6.3057774375553208</c:v>
                </c:pt>
                <c:pt idx="975">
                  <c:v>-27.652796444496857</c:v>
                </c:pt>
                <c:pt idx="976">
                  <c:v>2.7580845822143374</c:v>
                </c:pt>
                <c:pt idx="977">
                  <c:v>14.022358062006873</c:v>
                </c:pt>
                <c:pt idx="978">
                  <c:v>-5.748715249293241</c:v>
                </c:pt>
                <c:pt idx="979">
                  <c:v>0.59787048298349532</c:v>
                </c:pt>
                <c:pt idx="980">
                  <c:v>13.906023325075239</c:v>
                </c:pt>
                <c:pt idx="981">
                  <c:v>-12.562348130079329</c:v>
                </c:pt>
                <c:pt idx="982">
                  <c:v>-13.326953050765553</c:v>
                </c:pt>
                <c:pt idx="983">
                  <c:v>-1.4258973730774471</c:v>
                </c:pt>
                <c:pt idx="984">
                  <c:v>57.48917107324408</c:v>
                </c:pt>
                <c:pt idx="985">
                  <c:v>-1.7894048008137133</c:v>
                </c:pt>
                <c:pt idx="986">
                  <c:v>-16.193370767794221</c:v>
                </c:pt>
                <c:pt idx="987">
                  <c:v>-1.3078718120357848</c:v>
                </c:pt>
                <c:pt idx="988">
                  <c:v>2.840370717163097</c:v>
                </c:pt>
                <c:pt idx="989">
                  <c:v>-2.1239571414868692</c:v>
                </c:pt>
                <c:pt idx="990">
                  <c:v>15.983433854332787</c:v>
                </c:pt>
                <c:pt idx="991">
                  <c:v>6.0718028400090418</c:v>
                </c:pt>
                <c:pt idx="992">
                  <c:v>-15.917263379224607</c:v>
                </c:pt>
                <c:pt idx="993">
                  <c:v>4.9568828207479783</c:v>
                </c:pt>
                <c:pt idx="994">
                  <c:v>12.263031051628502</c:v>
                </c:pt>
                <c:pt idx="995">
                  <c:v>13.521274560834797</c:v>
                </c:pt>
                <c:pt idx="996">
                  <c:v>-7.2432189285079573</c:v>
                </c:pt>
                <c:pt idx="997">
                  <c:v>5.2315098573731973</c:v>
                </c:pt>
                <c:pt idx="998">
                  <c:v>-5.7729471338420808</c:v>
                </c:pt>
                <c:pt idx="999">
                  <c:v>-1.7983399379168645</c:v>
                </c:pt>
                <c:pt idx="1000">
                  <c:v>3.584324068633407</c:v>
                </c:pt>
                <c:pt idx="1001">
                  <c:v>4.6880860964849944</c:v>
                </c:pt>
                <c:pt idx="1002">
                  <c:v>-1.9172087344823865</c:v>
                </c:pt>
                <c:pt idx="1003">
                  <c:v>-8.1046254959327371</c:v>
                </c:pt>
                <c:pt idx="1004">
                  <c:v>-0.75351740945441747</c:v>
                </c:pt>
                <c:pt idx="1005">
                  <c:v>-32.642577749755247</c:v>
                </c:pt>
                <c:pt idx="1006">
                  <c:v>-18.04560122055139</c:v>
                </c:pt>
                <c:pt idx="1007">
                  <c:v>3.3047044149338944</c:v>
                </c:pt>
                <c:pt idx="1008">
                  <c:v>-14.674937630126266</c:v>
                </c:pt>
                <c:pt idx="1009">
                  <c:v>18.28865081240221</c:v>
                </c:pt>
                <c:pt idx="1010">
                  <c:v>-42.981510651283543</c:v>
                </c:pt>
                <c:pt idx="1011">
                  <c:v>-25.27640585013603</c:v>
                </c:pt>
                <c:pt idx="1012">
                  <c:v>19.057087141413831</c:v>
                </c:pt>
                <c:pt idx="1013">
                  <c:v>-53.091362039154248</c:v>
                </c:pt>
                <c:pt idx="1014">
                  <c:v>46.136104823687418</c:v>
                </c:pt>
                <c:pt idx="1015">
                  <c:v>-3.0276339372941834</c:v>
                </c:pt>
                <c:pt idx="1016">
                  <c:v>11.610788958695849</c:v>
                </c:pt>
                <c:pt idx="1017">
                  <c:v>-8.509790936943773</c:v>
                </c:pt>
                <c:pt idx="1018">
                  <c:v>1.7096299448650996</c:v>
                </c:pt>
                <c:pt idx="1019">
                  <c:v>-16.009978634684956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64-4F7E-AB85-B538070EA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9126304"/>
        <c:axId val="769122144"/>
      </c:scatterChart>
      <c:valAx>
        <c:axId val="769126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122144"/>
        <c:crosses val="autoZero"/>
        <c:crossBetween val="midCat"/>
      </c:valAx>
      <c:valAx>
        <c:axId val="769122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1263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CE879-94C0-415B-9DCB-5D6437D60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C0BCC-B92A-46F2-8B03-9992851B2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3793D-9970-4D3C-91F8-805A7506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85FAC-CB19-40E8-82F1-50E8D194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B2D90-E96D-451D-8014-79B664D4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55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93B6-9169-4DA5-A850-F4933486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3D222-F940-4F9B-B1B4-419A6EA38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31B3-ED56-446D-A299-047550033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6B126-EA72-4D09-9132-4224FB1B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C8B56-DE37-464F-A94A-94AC6793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50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BEA82-3206-4D02-AB40-99687EE25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7407-131F-4280-9137-C8A7E0BC5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B97A-D92F-4E7B-9E31-4C20291B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F30A1-A28A-491D-A8E0-C9CFFD951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4AEC4-513E-46DA-94A7-7975220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0BAB-4258-4CB2-BD24-B5DD3842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E0D0B-44E8-4342-9770-FB7918828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4D3B4-A843-4C16-9D3D-99721013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3D786-7FE3-4497-BB31-E0942D9E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17FC9-D8E9-49A0-9AE1-5EC3B76A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6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E47F-DF0E-4197-A284-C9D81978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DE1DF-8C4D-4E54-B861-8151C8CC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B4A24-0E85-4487-A2D6-2D16F585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E4E87-9150-4D64-BBA2-62A21745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01F5D-0C16-4CB4-A3E5-CF6AE471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8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B900-E964-4644-9D7E-662F2C7F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D0B1C-09D8-4882-AB0D-60B4F594B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95589-5869-43AD-B2B7-FC8F57C08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461AC-51D8-4743-BFE2-B172E3B87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B5035-F4C8-4B0F-B0E9-5C21A079D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0FF6E-4F6F-4D9D-86B9-B1CF1175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4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5738-6829-4442-ACD3-E8B09E4A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B42DD-3E47-4A64-B6F2-D77223953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8CC3F-56F0-4F39-86AA-8D58BC31C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A2116-B962-4E5B-853E-34895DEDF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8E070-3633-4791-B2B4-3F2D8D684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A69C1-B92D-4109-937F-FD629F67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85EA-A4A9-41D3-8D7C-62C2522B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E4B2C-6722-4F7D-8260-15E40C91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3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EAA9-50DB-4A97-97C3-E27154CD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75853-416A-4356-B947-50B7C041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0A9BC-3909-4318-A947-340E6C61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27AA2-3EA1-492E-8F34-8BF64F14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79E3E9-2F93-4ECE-B08B-825D3221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4D403-B911-47F6-859D-3B3B5BB8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1331C-7581-4121-B96B-A975CD64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9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C5F24-5B9C-4842-9383-04F1891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092EF-BE0D-41CC-AEBC-4875ECA88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C3B43-C63F-4A86-893E-481D8C4BA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7E17D-BE83-4713-B03F-94FFD05DC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25EDE-0D89-41BE-B70C-CA9C5EBB8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AFD74-B1DF-42E9-BA81-604373D5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7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0008-6E22-4384-AD37-7C170FD2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BECB14-35E2-429B-92AA-73227DF39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990F7-1F94-42C0-9A0A-55D5BB7D7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843D5-A4EA-432F-8F73-1B2F9DF92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C09FD-80FB-4261-B71E-372B732B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F34E2-83D9-4BE9-8C20-9A77CF23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69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B231D-92F7-4FA7-9E6B-4B1CB306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51101-DF19-4031-AFBC-1D4130E0C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C3444-5975-4A0A-8C96-2D2ECB3D2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0F881-9029-4842-9664-9B334FB7FB1F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7F936-E6AC-473A-933C-22F905ED7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DCD5C-4AD4-4950-9D4A-AA7ECBBFC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34D90-A816-4E28-BEB5-D53E9DB32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4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1728-8FA5-4D29-AB3A-CCD9272F8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6A4AE7-AA37-4553-A742-69290CE2F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Adrian Vasquez</a:t>
            </a:r>
          </a:p>
          <a:p>
            <a:r>
              <a:rPr lang="en-US" dirty="0"/>
              <a:t>ISDS 474 Sat 9am </a:t>
            </a:r>
          </a:p>
          <a:p>
            <a:r>
              <a:rPr lang="en-US" dirty="0"/>
              <a:t>11/26/2021</a:t>
            </a:r>
          </a:p>
        </p:txBody>
      </p:sp>
    </p:spTree>
    <p:extLst>
      <p:ext uri="{BB962C8B-B14F-4D97-AF65-F5344CB8AC3E}">
        <p14:creationId xmlns:p14="http://schemas.microsoft.com/office/powerpoint/2010/main" val="260762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A917-DEC3-4533-A6CA-FE558C4D8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final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B6FCA-5F64-4D6E-9B53-C4A15F9CA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515035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Once you have selected the cells with the number of subsets you want to use, a new regression window will open, and it will automatically include the 10 subsets so press next. </a:t>
            </a:r>
          </a:p>
          <a:p>
            <a:r>
              <a:rPr lang="en-US" dirty="0"/>
              <a:t>The last step is to unselect the Perform Feature selection check box</a:t>
            </a:r>
          </a:p>
          <a:p>
            <a:r>
              <a:rPr lang="en-US" dirty="0"/>
              <a:t>Once you have chosen what features you want to have in the  output</a:t>
            </a:r>
          </a:p>
          <a:p>
            <a:r>
              <a:rPr lang="en-US" dirty="0"/>
              <a:t>Press finish and you will have you forward selection model generated.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977545-1E78-4EA9-9B57-F772F8A5B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56" y="1027906"/>
            <a:ext cx="4069061" cy="50064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758E59-EE60-4CDD-B678-8611BF409B7D}"/>
              </a:ext>
            </a:extLst>
          </p:cNvPr>
          <p:cNvCxnSpPr/>
          <p:nvPr/>
        </p:nvCxnSpPr>
        <p:spPr>
          <a:xfrm flipV="1">
            <a:off x="4760843" y="2305878"/>
            <a:ext cx="3955774" cy="1272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D88121-15D2-48CE-9CEC-7CD51031C659}"/>
              </a:ext>
            </a:extLst>
          </p:cNvPr>
          <p:cNvCxnSpPr/>
          <p:nvPr/>
        </p:nvCxnSpPr>
        <p:spPr>
          <a:xfrm>
            <a:off x="5071621" y="5467546"/>
            <a:ext cx="5750350" cy="292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54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8794E-053C-43DC-9B06-B0BD8E61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 dirty="0"/>
              <a:t>Dimension Reduction Output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F805F1C-54F9-4D3D-9546-5BED3986D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Overall if I had to pick what model to use I would use Stepwise dimension reduction because it produce the largest R^2 so explains the most variance.</a:t>
            </a:r>
          </a:p>
          <a:p>
            <a:pPr marL="0" indent="0">
              <a:buNone/>
            </a:pPr>
            <a:r>
              <a:rPr lang="en-US" sz="1800" dirty="0"/>
              <a:t>It also has the lowest MSE which means it has the lowest average error of the models.</a:t>
            </a:r>
          </a:p>
          <a:p>
            <a:pPr marL="0" indent="0">
              <a:buNone/>
            </a:pPr>
            <a:r>
              <a:rPr lang="en-US" sz="1800" dirty="0"/>
              <a:t>Lastly all model have comparable RMSE and MAD so I couldn’t use them to determine which model was best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95F29CB-6AC4-4D2B-A5B2-E822CFF2D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05" y="802685"/>
            <a:ext cx="2873668" cy="186739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A474C1D-4E7F-47B7-81D5-C3BFA570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365" y="961369"/>
            <a:ext cx="2873668" cy="1546114"/>
          </a:xfrm>
          <a:prstGeom prst="rect">
            <a:avLst/>
          </a:prstGeo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B91FF1B9-CEA3-4CA4-BDA5-80D8B0313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27" y="3109523"/>
            <a:ext cx="5766883" cy="3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6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477F-C5C2-485F-B0BB-AAD5B523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Before Running the Regression, I Checked The Five Assumptions: First was 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EBE06-ED52-469A-AA86-E13C2322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Arial" panose="020B0604020202020204" pitchFamily="34" charset="0"/>
              </a:rPr>
              <a:t>Linearity= Use a scatter plot with dependent variable on the y axis and the independent variables on the x axis. Then check if there is a linear relation. For most variables there were no linear relation but there were a few that did like the ones below. </a:t>
            </a:r>
            <a:r>
              <a:rPr lang="en-US" sz="2400" dirty="0">
                <a:latin typeface="Arial" panose="020B0604020202020204" pitchFamily="34" charset="0"/>
              </a:rPr>
              <a:t>If I were Strick with the linear assumption, then I would have no variable to include in the model, so I choose to put all variable in model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800" b="0" i="0" dirty="0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116CEDE-9AC8-4136-872E-CE03B0B7B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3773584"/>
              </p:ext>
            </p:extLst>
          </p:nvPr>
        </p:nvGraphicFramePr>
        <p:xfrm>
          <a:off x="838200" y="36147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68A8BC5-BB3B-4A6D-8098-C6FBA59C0D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367387"/>
              </p:ext>
            </p:extLst>
          </p:nvPr>
        </p:nvGraphicFramePr>
        <p:xfrm>
          <a:off x="5738674" y="36147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2436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5C89-B01E-4DBF-9BE2-62CDE92C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Assumptions: Normality, Homoscedasticity, and Independence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A25CB-4484-4C06-A7EC-A4350B6A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88" y="1690689"/>
            <a:ext cx="10125722" cy="17383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 used  a scatterplot of the residuals to check Normality, Homoscedasticity, and Independence, and since  all variable selected in feature selection are normally distributed and are randomly scattered with a rectangle pattern, I concluded they meet the three assumptions mentioned above.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77ABC7F-ACA6-44EB-8E0C-BE60C0135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8875050"/>
              </p:ext>
            </p:extLst>
          </p:nvPr>
        </p:nvGraphicFramePr>
        <p:xfrm>
          <a:off x="696898" y="4083728"/>
          <a:ext cx="3591017" cy="208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E2E992F-E941-4AE4-88DD-59CCEB15C1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032272"/>
              </p:ext>
            </p:extLst>
          </p:nvPr>
        </p:nvGraphicFramePr>
        <p:xfrm>
          <a:off x="4362636" y="4060931"/>
          <a:ext cx="3822576" cy="2212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0519FD6-EB5C-4635-85C1-F86A5022ED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6281088"/>
              </p:ext>
            </p:extLst>
          </p:nvPr>
        </p:nvGraphicFramePr>
        <p:xfrm>
          <a:off x="8259933" y="4083728"/>
          <a:ext cx="3667957" cy="2092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2078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29E99-BB0D-4EE3-9775-B26A2D96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 b="1"/>
              <a:t>Assumption of Multicollenarity</a:t>
            </a:r>
            <a:endParaRPr lang="en-US" sz="3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809D908-829F-4806-974F-4750768AA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2858610"/>
            <a:ext cx="6924164" cy="3027285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E5331-B7C8-4818-8768-0ACAF4F97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To check multicollinearity, I used correlation matrix and the only variables that were Corelated was median age and female median age. Because they had a correlation of .97, I decided to take out Female Median Age. The reason I did not use Female Median Age was because it had a bigger P value than median age. Also, when running the dimension reduction, the included subsets did not include female median age as selected subset variable.</a:t>
            </a:r>
          </a:p>
        </p:txBody>
      </p:sp>
    </p:spTree>
    <p:extLst>
      <p:ext uri="{BB962C8B-B14F-4D97-AF65-F5344CB8AC3E}">
        <p14:creationId xmlns:p14="http://schemas.microsoft.com/office/powerpoint/2010/main" val="254286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186A-57DE-4DDE-8542-68A2C828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4E41C-E121-440D-B5BF-B6DF64B23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After data is clean and partitioned, go to data mining  tab and select prediction icon then select linear regression.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D69DF95-817A-4B64-B1C3-BBE58B443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02" y="2838450"/>
            <a:ext cx="9964396" cy="152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89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B57A-E99C-470C-865A-B9091D9E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97609-4CF2-43B7-9679-69257C428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First you must select what variables will be the dependent/output variable and independent aka the selected variables that you want to include in the model.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A6D857-0ED0-4321-948E-F27E72CC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77" y="3277863"/>
            <a:ext cx="2575923" cy="3215012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5D4340-63ED-4A0B-B0DC-17FD639B5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102" y="3133885"/>
            <a:ext cx="2685006" cy="3266758"/>
          </a:xfrm>
          <a:prstGeom prst="rect">
            <a:avLst/>
          </a:prstGeom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11021B6B-8681-4E9E-B2EC-B98E9B221448}"/>
              </a:ext>
            </a:extLst>
          </p:cNvPr>
          <p:cNvSpPr/>
          <p:nvPr/>
        </p:nvSpPr>
        <p:spPr>
          <a:xfrm>
            <a:off x="4391025" y="4362450"/>
            <a:ext cx="1257300" cy="73342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2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B424E-1904-4C4D-93E3-63C657C0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US" sz="3600" b="1" u="sng"/>
              <a:t>Feature selection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B6F486B-005C-45C0-B06B-B9D986C4E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95" b="-4"/>
          <a:stretch/>
        </p:blipFill>
        <p:spPr>
          <a:xfrm>
            <a:off x="4167353" y="1740220"/>
            <a:ext cx="3419856" cy="4520560"/>
          </a:xfrm>
          <a:prstGeom prst="rect">
            <a:avLst/>
          </a:prstGeom>
        </p:spPr>
      </p:pic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8F7B4-BB69-4B5C-B64C-76324A265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/>
              <a:t>The next window is the parameters window  sown on the left will appear. The parameter tab allows one to select various features such as:</a:t>
            </a:r>
          </a:p>
          <a:p>
            <a:r>
              <a:rPr lang="en-US" sz="1800" dirty="0"/>
              <a:t>Partition the Data or Rescale Data</a:t>
            </a:r>
          </a:p>
          <a:p>
            <a:r>
              <a:rPr lang="en-US" sz="1800" dirty="0"/>
              <a:t>Various statistical and residual outputs.</a:t>
            </a:r>
          </a:p>
          <a:p>
            <a:pPr marL="0" indent="0">
              <a:buNone/>
            </a:pPr>
            <a:r>
              <a:rPr lang="en-US" sz="1800" dirty="0"/>
              <a:t>Then to reduce dimensions  select the feature selection button</a:t>
            </a:r>
          </a:p>
          <a:p>
            <a:r>
              <a:rPr lang="en-US" sz="1800" dirty="0"/>
              <a:t>The picture on the right is the feature selection page and for this example I selected backward elimination, selected the maximum allowable # of subsets.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5200AD-B783-472D-A7E4-CC5297400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81" y="1718858"/>
            <a:ext cx="3426249" cy="45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3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6C9D-67E0-464C-9D47-BBF2D793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C87BD3-352B-4F0A-BCB5-612AD456F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81"/>
            <a:ext cx="5322903" cy="45789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you pick what features selection you want to use to build the model, select next and the scoring page will appear.</a:t>
            </a:r>
          </a:p>
          <a:p>
            <a:pPr marL="0" indent="0">
              <a:buNone/>
            </a:pPr>
            <a:r>
              <a:rPr lang="en-US" dirty="0"/>
              <a:t>For the purpose of this report, I selected multiple reports as seen in the Picture to the right</a:t>
            </a:r>
          </a:p>
          <a:p>
            <a:pPr marL="0" indent="0">
              <a:buNone/>
            </a:pPr>
            <a:r>
              <a:rPr lang="en-US" dirty="0"/>
              <a:t>Last step it to select the finish button and the model and various outputs will be created in a spreadsheet.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1E3515-DF20-41A2-ABB1-2FFE4D24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710" y="980457"/>
            <a:ext cx="4201269" cy="519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6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474B-2AF4-4AE1-85FC-9F5EF0E9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0458"/>
          </a:xfrm>
        </p:spPr>
        <p:txBody>
          <a:bodyPr/>
          <a:lstStyle/>
          <a:p>
            <a:r>
              <a:rPr lang="en-US" dirty="0"/>
              <a:t>Regression and it output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3492-B378-4439-8831-AA73D1F4D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140"/>
            <a:ext cx="4494466" cy="488082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For the purpose of this report, we are using dimension reduction techniques to help pick significant variable to use in the model. </a:t>
            </a:r>
          </a:p>
          <a:p>
            <a:r>
              <a:rPr lang="en-US" sz="2400" dirty="0"/>
              <a:t>For this example, I am using the Forward selection model </a:t>
            </a:r>
          </a:p>
          <a:p>
            <a:r>
              <a:rPr lang="en-US" sz="2400" dirty="0"/>
              <a:t>The last step is to use the </a:t>
            </a:r>
            <a:r>
              <a:rPr lang="en-US" sz="2400" dirty="0" err="1"/>
              <a:t>linRrg_FS</a:t>
            </a:r>
            <a:r>
              <a:rPr lang="en-US" sz="2400" dirty="0"/>
              <a:t>  tab  to help pick  which subsets to use in the final regression model.</a:t>
            </a:r>
          </a:p>
          <a:p>
            <a:r>
              <a:rPr lang="en-US" sz="2400" dirty="0"/>
              <a:t>I choose to select only  10 subsets by selecting the subset 10 tab.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AD3E0A9-08DC-48F8-835A-0B6F55A01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66" y="1518082"/>
            <a:ext cx="6697712" cy="41496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DF6ABD-018D-4B62-A0CB-E91A0E514F8E}"/>
              </a:ext>
            </a:extLst>
          </p:cNvPr>
          <p:cNvCxnSpPr/>
          <p:nvPr/>
        </p:nvCxnSpPr>
        <p:spPr>
          <a:xfrm flipV="1">
            <a:off x="4857750" y="3581400"/>
            <a:ext cx="733425" cy="222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92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675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Multiple linear Regression</vt:lpstr>
      <vt:lpstr>Before Running the Regression, I Checked The Five Assumptions: First was Linearity</vt:lpstr>
      <vt:lpstr>Assumptions: Normality, Homoscedasticity, and Independence </vt:lpstr>
      <vt:lpstr>Assumption of Multicollenarity</vt:lpstr>
      <vt:lpstr>Linear regression</vt:lpstr>
      <vt:lpstr>Variable Selection</vt:lpstr>
      <vt:lpstr>Feature selection</vt:lpstr>
      <vt:lpstr>Run the Regression</vt:lpstr>
      <vt:lpstr>Regression and it output sheets</vt:lpstr>
      <vt:lpstr>Running the final Regression</vt:lpstr>
      <vt:lpstr>Dimension Reduction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linear Regression</dc:title>
  <dc:creator>Vasquez, Adrian</dc:creator>
  <cp:lastModifiedBy>Vasquez, Adrian</cp:lastModifiedBy>
  <cp:revision>6</cp:revision>
  <dcterms:created xsi:type="dcterms:W3CDTF">2021-11-26T19:16:40Z</dcterms:created>
  <dcterms:modified xsi:type="dcterms:W3CDTF">2021-11-27T23:16:12Z</dcterms:modified>
</cp:coreProperties>
</file>